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Arial Black"/>
      <p:regular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6" roundtripDataSignature="AMtx7mgqlROeuCHVLKzbloOFPA+eTcav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rialBlack-regular.fntdata"/><Relationship Id="rId14" Type="http://schemas.openxmlformats.org/officeDocument/2006/relationships/slide" Target="slides/slide10.xml"/><Relationship Id="rId16"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73403a207b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373403a207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3403a207b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373403a207b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73403a207b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373403a207b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5" name="Shape 15"/>
        <p:cNvGrpSpPr/>
        <p:nvPr/>
      </p:nvGrpSpPr>
      <p:grpSpPr>
        <a:xfrm>
          <a:off x="0" y="0"/>
          <a:ext cx="0" cy="0"/>
          <a:chOff x="0" y="0"/>
          <a:chExt cx="0" cy="0"/>
        </a:xfrm>
      </p:grpSpPr>
      <p:sp>
        <p:nvSpPr>
          <p:cNvPr id="16" name="Google Shape;16;p12"/>
          <p:cNvSpPr/>
          <p:nvPr/>
        </p:nvSpPr>
        <p:spPr>
          <a:xfrm>
            <a:off x="3127386" y="1976768"/>
            <a:ext cx="6929120" cy="4877511"/>
          </a:xfrm>
          <a:custGeom>
            <a:rect b="b" l="l" r="r" t="t"/>
            <a:pathLst>
              <a:path extrusionOk="0" h="4877511" w="6929120">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pic>
        <p:nvPicPr>
          <p:cNvPr descr="Gap between two buildings against the blue sky" id="17" name="Google Shape;17;p12"/>
          <p:cNvPicPr preferRelativeResize="0"/>
          <p:nvPr/>
        </p:nvPicPr>
        <p:blipFill rotWithShape="1">
          <a:blip r:embed="rId2">
            <a:alphaModFix/>
          </a:blip>
          <a:srcRect b="8385" l="0" r="0" t="2550"/>
          <a:stretch/>
        </p:blipFill>
        <p:spPr>
          <a:xfrm>
            <a:off x="760411" y="0"/>
            <a:ext cx="11431589" cy="6858000"/>
          </a:xfrm>
          <a:prstGeom prst="rect">
            <a:avLst/>
          </a:prstGeom>
          <a:noFill/>
          <a:ln>
            <a:noFill/>
          </a:ln>
        </p:spPr>
      </p:pic>
      <p:sp>
        <p:nvSpPr>
          <p:cNvPr id="18" name="Google Shape;18;p12"/>
          <p:cNvSpPr txBox="1"/>
          <p:nvPr>
            <p:ph type="ctrTitle"/>
          </p:nvPr>
        </p:nvSpPr>
        <p:spPr>
          <a:xfrm>
            <a:off x="816767" y="1399032"/>
            <a:ext cx="6757416" cy="342750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500"/>
              <a:buFont typeface="Arial Black"/>
              <a:buNone/>
              <a:defRPr sz="4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
          <p:cNvSpPr txBox="1"/>
          <p:nvPr>
            <p:ph idx="1" type="subTitle"/>
          </p:nvPr>
        </p:nvSpPr>
        <p:spPr>
          <a:xfrm>
            <a:off x="816768" y="417444"/>
            <a:ext cx="7414940" cy="883258"/>
          </a:xfrm>
          <a:prstGeom prst="rect">
            <a:avLst/>
          </a:prstGeom>
          <a:noFill/>
          <a:ln>
            <a:noFill/>
          </a:ln>
        </p:spPr>
        <p:txBody>
          <a:bodyPr anchorCtr="0" anchor="b" bIns="182875" lIns="0" spcFirstLastPara="1" rIns="0" wrap="square" tIns="0">
            <a:noAutofit/>
          </a:bodyPr>
          <a:lstStyle>
            <a:lvl1pPr lvl="0" algn="l">
              <a:lnSpc>
                <a:spcPct val="100000"/>
              </a:lnSpc>
              <a:spcBef>
                <a:spcPts val="1000"/>
              </a:spcBef>
              <a:spcAft>
                <a:spcPts val="0"/>
              </a:spcAft>
              <a:buClr>
                <a:schemeClr val="dk1"/>
              </a:buClr>
              <a:buSzPts val="2400"/>
              <a:buFont typeface="Avenir"/>
              <a:buNone/>
              <a:defRPr sz="24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72" name="Shape 72"/>
        <p:cNvGrpSpPr/>
        <p:nvPr/>
      </p:nvGrpSpPr>
      <p:grpSpPr>
        <a:xfrm>
          <a:off x="0" y="0"/>
          <a:ext cx="0" cy="0"/>
          <a:chOff x="0" y="0"/>
          <a:chExt cx="0" cy="0"/>
        </a:xfrm>
      </p:grpSpPr>
      <p:grpSp>
        <p:nvGrpSpPr>
          <p:cNvPr id="73" name="Google Shape;73;p21"/>
          <p:cNvGrpSpPr/>
          <p:nvPr/>
        </p:nvGrpSpPr>
        <p:grpSpPr>
          <a:xfrm>
            <a:off x="-1" y="-2"/>
            <a:ext cx="12191610" cy="6858001"/>
            <a:chOff x="-1" y="-2"/>
            <a:chExt cx="12191610" cy="6858001"/>
          </a:xfrm>
        </p:grpSpPr>
        <p:pic>
          <p:nvPicPr>
            <p:cNvPr descr="White modern architecture" id="74" name="Google Shape;74;p21"/>
            <p:cNvPicPr preferRelativeResize="0"/>
            <p:nvPr/>
          </p:nvPicPr>
          <p:blipFill rotWithShape="1">
            <a:blip r:embed="rId2">
              <a:alphaModFix/>
            </a:blip>
            <a:srcRect b="0" l="0" r="0" t="0"/>
            <a:stretch/>
          </p:blipFill>
          <p:spPr>
            <a:xfrm rot="10800000">
              <a:off x="6155702" y="-2"/>
              <a:ext cx="6035907" cy="6858001"/>
            </a:xfrm>
            <a:prstGeom prst="rect">
              <a:avLst/>
            </a:prstGeom>
            <a:solidFill>
              <a:srgbClr val="D6FBF5"/>
            </a:solidFill>
            <a:ln>
              <a:noFill/>
            </a:ln>
          </p:spPr>
        </p:pic>
        <p:pic>
          <p:nvPicPr>
            <p:cNvPr descr="White modern architecture" id="75" name="Google Shape;75;p21"/>
            <p:cNvPicPr preferRelativeResize="0"/>
            <p:nvPr/>
          </p:nvPicPr>
          <p:blipFill rotWithShape="1">
            <a:blip r:embed="rId2">
              <a:alphaModFix/>
            </a:blip>
            <a:srcRect b="0" l="0" r="0" t="0"/>
            <a:stretch/>
          </p:blipFill>
          <p:spPr>
            <a:xfrm rot="10800000">
              <a:off x="-1" y="-2"/>
              <a:ext cx="6035907" cy="6858001"/>
            </a:xfrm>
            <a:prstGeom prst="rect">
              <a:avLst/>
            </a:prstGeom>
            <a:solidFill>
              <a:srgbClr val="D6FBF5"/>
            </a:solidFill>
            <a:ln>
              <a:noFill/>
            </a:ln>
          </p:spPr>
        </p:pic>
      </p:grpSp>
      <p:sp>
        <p:nvSpPr>
          <p:cNvPr id="76" name="Google Shape;76;p21"/>
          <p:cNvSpPr txBox="1"/>
          <p:nvPr>
            <p:ph type="title"/>
          </p:nvPr>
        </p:nvSpPr>
        <p:spPr>
          <a:xfrm>
            <a:off x="2648932" y="0"/>
            <a:ext cx="6894136" cy="6894136"/>
          </a:xfrm>
          <a:prstGeom prst="rect">
            <a:avLst/>
          </a:prstGeom>
          <a:solidFill>
            <a:schemeClr val="accent1"/>
          </a:solidFill>
          <a:ln>
            <a:noFill/>
          </a:ln>
        </p:spPr>
        <p:txBody>
          <a:bodyPr anchorCtr="0" anchor="ctr" bIns="0" lIns="0" spcFirstLastPara="1" rIns="0" wrap="square" tIns="0">
            <a:noAutofit/>
          </a:bodyPr>
          <a:lstStyle>
            <a:lvl1pPr lvl="0" algn="ctr">
              <a:lnSpc>
                <a:spcPct val="90000"/>
              </a:lnSpc>
              <a:spcBef>
                <a:spcPts val="0"/>
              </a:spcBef>
              <a:spcAft>
                <a:spcPts val="0"/>
              </a:spcAft>
              <a:buClr>
                <a:schemeClr val="dk1"/>
              </a:buClr>
              <a:buSzPts val="4500"/>
              <a:buFont typeface="Arial Black"/>
              <a:buNone/>
              <a:defRPr sz="4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ith image">
  <p:cSld name="Two content with image">
    <p:spTree>
      <p:nvGrpSpPr>
        <p:cNvPr id="77" name="Shape 77"/>
        <p:cNvGrpSpPr/>
        <p:nvPr/>
      </p:nvGrpSpPr>
      <p:grpSpPr>
        <a:xfrm>
          <a:off x="0" y="0"/>
          <a:ext cx="0" cy="0"/>
          <a:chOff x="0" y="0"/>
          <a:chExt cx="0" cy="0"/>
        </a:xfrm>
      </p:grpSpPr>
      <p:sp>
        <p:nvSpPr>
          <p:cNvPr id="78" name="Google Shape;78;p22"/>
          <p:cNvSpPr txBox="1"/>
          <p:nvPr>
            <p:ph type="title"/>
          </p:nvPr>
        </p:nvSpPr>
        <p:spPr>
          <a:xfrm>
            <a:off x="846879" y="868680"/>
            <a:ext cx="5248656" cy="215798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2"/>
          <p:cNvSpPr/>
          <p:nvPr>
            <p:ph idx="2" type="pic"/>
          </p:nvPr>
        </p:nvSpPr>
        <p:spPr>
          <a:xfrm>
            <a:off x="0" y="3159126"/>
            <a:ext cx="4577463" cy="3698875"/>
          </a:xfrm>
          <a:prstGeom prst="rect">
            <a:avLst/>
          </a:prstGeom>
          <a:noFill/>
          <a:ln>
            <a:noFill/>
          </a:ln>
        </p:spPr>
      </p:sp>
      <p:sp>
        <p:nvSpPr>
          <p:cNvPr id="80" name="Google Shape;80;p22"/>
          <p:cNvSpPr txBox="1"/>
          <p:nvPr>
            <p:ph idx="1" type="body"/>
          </p:nvPr>
        </p:nvSpPr>
        <p:spPr>
          <a:xfrm>
            <a:off x="6729984" y="786384"/>
            <a:ext cx="4617720" cy="2770632"/>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chemeClr val="dk1"/>
              </a:buClr>
              <a:buSzPts val="1800"/>
              <a:buFont typeface="Avenir"/>
              <a:buNone/>
              <a:defRPr b="1" sz="1800" cap="none">
                <a:latin typeface="Avenir"/>
                <a:ea typeface="Avenir"/>
                <a:cs typeface="Avenir"/>
                <a:sym typeface="Avenir"/>
              </a:defRPr>
            </a:lvl1pPr>
            <a:lvl2pPr indent="-228600" lvl="1" marL="914400" algn="l">
              <a:lnSpc>
                <a:spcPct val="120000"/>
              </a:lnSpc>
              <a:spcBef>
                <a:spcPts val="1200"/>
              </a:spcBef>
              <a:spcAft>
                <a:spcPts val="0"/>
              </a:spcAft>
              <a:buClr>
                <a:schemeClr val="dk1"/>
              </a:buClr>
              <a:buSzPts val="2200"/>
              <a:buFont typeface="Avenir"/>
              <a:buNone/>
              <a:defRPr>
                <a:latin typeface="Avenir"/>
                <a:ea typeface="Avenir"/>
                <a:cs typeface="Avenir"/>
                <a:sym typeface="Avenir"/>
              </a:defRPr>
            </a:lvl2pPr>
            <a:lvl3pPr indent="-355600" lvl="2" marL="1371600" algn="l">
              <a:lnSpc>
                <a:spcPct val="120000"/>
              </a:lnSpc>
              <a:spcBef>
                <a:spcPts val="1200"/>
              </a:spcBef>
              <a:spcAft>
                <a:spcPts val="0"/>
              </a:spcAft>
              <a:buClr>
                <a:schemeClr val="dk1"/>
              </a:buClr>
              <a:buSzPts val="2000"/>
              <a:buFont typeface="Arial"/>
              <a:buChar char="•"/>
              <a:defRPr>
                <a:latin typeface="Avenir"/>
                <a:ea typeface="Avenir"/>
                <a:cs typeface="Avenir"/>
                <a:sym typeface="Avenir"/>
              </a:defRPr>
            </a:lvl3pPr>
            <a:lvl4pPr indent="-342900" lvl="3" marL="1828800" algn="l">
              <a:lnSpc>
                <a:spcPct val="120000"/>
              </a:lnSpc>
              <a:spcBef>
                <a:spcPts val="500"/>
              </a:spcBef>
              <a:spcAft>
                <a:spcPts val="0"/>
              </a:spcAft>
              <a:buClr>
                <a:schemeClr val="dk1"/>
              </a:buClr>
              <a:buSzPts val="1800"/>
              <a:buFont typeface="Arial"/>
              <a:buChar char="•"/>
              <a:defRPr>
                <a:latin typeface="Avenir"/>
                <a:ea typeface="Avenir"/>
                <a:cs typeface="Avenir"/>
                <a:sym typeface="Avenir"/>
              </a:defRPr>
            </a:lvl4pPr>
            <a:lvl5pPr indent="-342900" lvl="4" marL="2286000" algn="l">
              <a:lnSpc>
                <a:spcPct val="120000"/>
              </a:lnSpc>
              <a:spcBef>
                <a:spcPts val="500"/>
              </a:spcBef>
              <a:spcAft>
                <a:spcPts val="0"/>
              </a:spcAft>
              <a:buClr>
                <a:schemeClr val="dk1"/>
              </a:buClr>
              <a:buSzPts val="1800"/>
              <a:buFont typeface="Arial"/>
              <a:buChar char="•"/>
              <a:defRPr>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3" type="body"/>
          </p:nvPr>
        </p:nvSpPr>
        <p:spPr>
          <a:xfrm>
            <a:off x="6729984" y="3858768"/>
            <a:ext cx="4617720" cy="2770632"/>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chemeClr val="dk1"/>
              </a:buClr>
              <a:buSzPts val="1800"/>
              <a:buFont typeface="Avenir"/>
              <a:buNone/>
              <a:defRPr b="1" sz="1800" cap="none">
                <a:latin typeface="Avenir"/>
                <a:ea typeface="Avenir"/>
                <a:cs typeface="Avenir"/>
                <a:sym typeface="Avenir"/>
              </a:defRPr>
            </a:lvl1pPr>
            <a:lvl2pPr indent="-368300" lvl="1" marL="914400" algn="l">
              <a:lnSpc>
                <a:spcPct val="120000"/>
              </a:lnSpc>
              <a:spcBef>
                <a:spcPts val="1200"/>
              </a:spcBef>
              <a:spcAft>
                <a:spcPts val="0"/>
              </a:spcAft>
              <a:buClr>
                <a:schemeClr val="dk1"/>
              </a:buClr>
              <a:buSzPts val="2200"/>
              <a:buFont typeface="Arial"/>
              <a:buChar char="•"/>
              <a:defRPr>
                <a:latin typeface="Avenir"/>
                <a:ea typeface="Avenir"/>
                <a:cs typeface="Avenir"/>
                <a:sym typeface="Avenir"/>
              </a:defRPr>
            </a:lvl2pPr>
            <a:lvl3pPr indent="-228600" lvl="2" marL="1371600" algn="l">
              <a:lnSpc>
                <a:spcPct val="150000"/>
              </a:lnSpc>
              <a:spcBef>
                <a:spcPts val="1200"/>
              </a:spcBef>
              <a:spcAft>
                <a:spcPts val="0"/>
              </a:spcAft>
              <a:buClr>
                <a:schemeClr val="dk1"/>
              </a:buClr>
              <a:buSzPts val="2000"/>
              <a:buFont typeface="Avenir"/>
              <a:buNone/>
              <a:defRPr>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2"/>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spTree>
      <p:nvGrpSpPr>
        <p:cNvPr id="84" name="Shape 84"/>
        <p:cNvGrpSpPr/>
        <p:nvPr/>
      </p:nvGrpSpPr>
      <p:grpSpPr>
        <a:xfrm>
          <a:off x="0" y="0"/>
          <a:ext cx="0" cy="0"/>
          <a:chOff x="0" y="0"/>
          <a:chExt cx="0" cy="0"/>
        </a:xfrm>
      </p:grpSpPr>
      <p:sp>
        <p:nvSpPr>
          <p:cNvPr id="85" name="Google Shape;85;p23"/>
          <p:cNvSpPr txBox="1"/>
          <p:nvPr>
            <p:ph type="title"/>
          </p:nvPr>
        </p:nvSpPr>
        <p:spPr>
          <a:xfrm>
            <a:off x="850392" y="182880"/>
            <a:ext cx="10122632" cy="13075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3"/>
          <p:cNvSpPr txBox="1"/>
          <p:nvPr>
            <p:ph idx="1" type="body"/>
          </p:nvPr>
        </p:nvSpPr>
        <p:spPr>
          <a:xfrm>
            <a:off x="850392" y="1837944"/>
            <a:ext cx="3941064" cy="427024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dk1"/>
              </a:buClr>
              <a:buSzPts val="1800"/>
              <a:buFont typeface="Avenir"/>
              <a:buNone/>
              <a:defRPr b="1" sz="1800" cap="none">
                <a:latin typeface="Avenir"/>
                <a:ea typeface="Avenir"/>
                <a:cs typeface="Avenir"/>
                <a:sym typeface="Avenir"/>
              </a:defRPr>
            </a:lvl1pPr>
            <a:lvl2pPr indent="-342900" lvl="1" marL="914400" algn="l">
              <a:lnSpc>
                <a:spcPct val="120000"/>
              </a:lnSpc>
              <a:spcBef>
                <a:spcPts val="600"/>
              </a:spcBef>
              <a:spcAft>
                <a:spcPts val="0"/>
              </a:spcAft>
              <a:buClr>
                <a:schemeClr val="dk1"/>
              </a:buClr>
              <a:buSzPts val="1800"/>
              <a:buFont typeface="Arial"/>
              <a:buChar char="•"/>
              <a:defRPr sz="1800">
                <a:latin typeface="Avenir"/>
                <a:ea typeface="Avenir"/>
                <a:cs typeface="Avenir"/>
                <a:sym typeface="Avenir"/>
              </a:defRPr>
            </a:lvl2pPr>
            <a:lvl3pPr indent="-330200" lvl="2" marL="1371600" algn="l">
              <a:lnSpc>
                <a:spcPct val="120000"/>
              </a:lnSpc>
              <a:spcBef>
                <a:spcPts val="600"/>
              </a:spcBef>
              <a:spcAft>
                <a:spcPts val="0"/>
              </a:spcAft>
              <a:buClr>
                <a:schemeClr val="dk1"/>
              </a:buClr>
              <a:buSzPts val="1600"/>
              <a:buFont typeface="Arial"/>
              <a:buChar char="•"/>
              <a:defRPr sz="1600">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3"/>
          <p:cNvSpPr txBox="1"/>
          <p:nvPr>
            <p:ph idx="2" type="body"/>
          </p:nvPr>
        </p:nvSpPr>
        <p:spPr>
          <a:xfrm>
            <a:off x="5614416" y="1837944"/>
            <a:ext cx="5358384" cy="4270248"/>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800"/>
              <a:buFont typeface="Avenir"/>
              <a:buNone/>
              <a:defRPr sz="1800">
                <a:latin typeface="Avenir"/>
                <a:ea typeface="Avenir"/>
                <a:cs typeface="Avenir"/>
                <a:sym typeface="Avenir"/>
              </a:defRPr>
            </a:lvl1pPr>
            <a:lvl2pPr indent="-228600" lvl="1" marL="914400" algn="l">
              <a:lnSpc>
                <a:spcPct val="150000"/>
              </a:lnSpc>
              <a:spcBef>
                <a:spcPts val="1200"/>
              </a:spcBef>
              <a:spcAft>
                <a:spcPts val="0"/>
              </a:spcAft>
              <a:buClr>
                <a:schemeClr val="dk1"/>
              </a:buClr>
              <a:buSzPts val="1800"/>
              <a:buFont typeface="Avenir"/>
              <a:buNone/>
              <a:defRPr sz="1800">
                <a:latin typeface="Avenir"/>
                <a:ea typeface="Avenir"/>
                <a:cs typeface="Avenir"/>
                <a:sym typeface="Avenir"/>
              </a:defRPr>
            </a:lvl2pPr>
            <a:lvl3pPr indent="-228600" lvl="2" marL="1371600" algn="l">
              <a:lnSpc>
                <a:spcPct val="150000"/>
              </a:lnSpc>
              <a:spcBef>
                <a:spcPts val="500"/>
              </a:spcBef>
              <a:spcAft>
                <a:spcPts val="0"/>
              </a:spcAft>
              <a:buClr>
                <a:schemeClr val="dk1"/>
              </a:buClr>
              <a:buSzPts val="1600"/>
              <a:buFont typeface="Avenir"/>
              <a:buNone/>
              <a:defRPr sz="1600">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3"/>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3"/>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0" name="Shape 90"/>
        <p:cNvGrpSpPr/>
        <p:nvPr/>
      </p:nvGrpSpPr>
      <p:grpSpPr>
        <a:xfrm>
          <a:off x="0" y="0"/>
          <a:ext cx="0" cy="0"/>
          <a:chOff x="0" y="0"/>
          <a:chExt cx="0" cy="0"/>
        </a:xfrm>
      </p:grpSpPr>
      <p:sp>
        <p:nvSpPr>
          <p:cNvPr id="91" name="Google Shape;91;p24"/>
          <p:cNvSpPr txBox="1"/>
          <p:nvPr>
            <p:ph type="title"/>
          </p:nvPr>
        </p:nvSpPr>
        <p:spPr>
          <a:xfrm>
            <a:off x="850392" y="182880"/>
            <a:ext cx="10122632" cy="13075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4"/>
          <p:cNvSpPr txBox="1"/>
          <p:nvPr>
            <p:ph idx="1" type="body"/>
          </p:nvPr>
        </p:nvSpPr>
        <p:spPr>
          <a:xfrm>
            <a:off x="850168" y="1828800"/>
            <a:ext cx="10126362" cy="4351338"/>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4"/>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4"/>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 name="Shape 20"/>
        <p:cNvGrpSpPr/>
        <p:nvPr/>
      </p:nvGrpSpPr>
      <p:grpSpPr>
        <a:xfrm>
          <a:off x="0" y="0"/>
          <a:ext cx="0" cy="0"/>
          <a:chOff x="0" y="0"/>
          <a:chExt cx="0" cy="0"/>
        </a:xfrm>
      </p:grpSpPr>
      <p:sp>
        <p:nvSpPr>
          <p:cNvPr id="21" name="Google Shape;21;p13"/>
          <p:cNvSpPr txBox="1"/>
          <p:nvPr>
            <p:ph type="title"/>
          </p:nvPr>
        </p:nvSpPr>
        <p:spPr>
          <a:xfrm>
            <a:off x="850392" y="182880"/>
            <a:ext cx="10122632" cy="13075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3"/>
          <p:cNvSpPr txBox="1"/>
          <p:nvPr>
            <p:ph idx="1" type="body"/>
          </p:nvPr>
        </p:nvSpPr>
        <p:spPr>
          <a:xfrm>
            <a:off x="850392" y="1837944"/>
            <a:ext cx="10085832" cy="1426464"/>
          </a:xfrm>
          <a:prstGeom prst="rect">
            <a:avLst/>
          </a:prstGeom>
          <a:noFill/>
          <a:ln>
            <a:noFill/>
          </a:ln>
        </p:spPr>
        <p:txBody>
          <a:bodyPr anchorCtr="0" anchor="t" bIns="45700" lIns="0" spcFirstLastPara="1" rIns="91425" wrap="square" tIns="45700">
            <a:noAutofit/>
          </a:bodyPr>
          <a:lstStyle>
            <a:lvl1pPr indent="-228600" lvl="0" marL="457200" algn="l">
              <a:lnSpc>
                <a:spcPct val="120000"/>
              </a:lnSpc>
              <a:spcBef>
                <a:spcPts val="0"/>
              </a:spcBef>
              <a:spcAft>
                <a:spcPts val="0"/>
              </a:spcAft>
              <a:buClr>
                <a:schemeClr val="dk1"/>
              </a:buClr>
              <a:buSzPts val="1800"/>
              <a:buFont typeface="Avenir"/>
              <a:buNone/>
              <a:defRPr sz="1800">
                <a:latin typeface="Avenir"/>
                <a:ea typeface="Avenir"/>
                <a:cs typeface="Avenir"/>
                <a:sym typeface="Avenir"/>
              </a:defRPr>
            </a:lvl1pPr>
            <a:lvl2pPr indent="-228600" lvl="1" marL="914400" algn="l">
              <a:lnSpc>
                <a:spcPct val="150000"/>
              </a:lnSpc>
              <a:spcBef>
                <a:spcPts val="1200"/>
              </a:spcBef>
              <a:spcAft>
                <a:spcPts val="0"/>
              </a:spcAft>
              <a:buClr>
                <a:schemeClr val="dk1"/>
              </a:buClr>
              <a:buSzPts val="1800"/>
              <a:buFont typeface="Avenir"/>
              <a:buNone/>
              <a:defRPr sz="1800">
                <a:latin typeface="Avenir"/>
                <a:ea typeface="Avenir"/>
                <a:cs typeface="Avenir"/>
                <a:sym typeface="Avenir"/>
              </a:defRPr>
            </a:lvl2pPr>
            <a:lvl3pPr indent="-228600" lvl="2" marL="1371600" algn="l">
              <a:lnSpc>
                <a:spcPct val="150000"/>
              </a:lnSpc>
              <a:spcBef>
                <a:spcPts val="500"/>
              </a:spcBef>
              <a:spcAft>
                <a:spcPts val="0"/>
              </a:spcAft>
              <a:buClr>
                <a:schemeClr val="dk1"/>
              </a:buClr>
              <a:buSzPts val="1600"/>
              <a:buFont typeface="Avenir"/>
              <a:buNone/>
              <a:defRPr sz="1600">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13"/>
          <p:cNvSpPr txBox="1"/>
          <p:nvPr>
            <p:ph idx="2" type="body"/>
          </p:nvPr>
        </p:nvSpPr>
        <p:spPr>
          <a:xfrm>
            <a:off x="850392" y="3950208"/>
            <a:ext cx="10085832" cy="233172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800"/>
              <a:buFont typeface="Avenir"/>
              <a:buNone/>
              <a:defRPr sz="1800">
                <a:latin typeface="Avenir"/>
                <a:ea typeface="Avenir"/>
                <a:cs typeface="Avenir"/>
                <a:sym typeface="Avenir"/>
              </a:defRPr>
            </a:lvl1pPr>
            <a:lvl2pPr indent="-228600" lvl="1" marL="914400" algn="l">
              <a:lnSpc>
                <a:spcPct val="150000"/>
              </a:lnSpc>
              <a:spcBef>
                <a:spcPts val="1200"/>
              </a:spcBef>
              <a:spcAft>
                <a:spcPts val="0"/>
              </a:spcAft>
              <a:buClr>
                <a:schemeClr val="dk1"/>
              </a:buClr>
              <a:buSzPts val="1800"/>
              <a:buFont typeface="Avenir"/>
              <a:buNone/>
              <a:defRPr sz="1800">
                <a:latin typeface="Avenir"/>
                <a:ea typeface="Avenir"/>
                <a:cs typeface="Avenir"/>
                <a:sym typeface="Avenir"/>
              </a:defRPr>
            </a:lvl2pPr>
            <a:lvl3pPr indent="-228600" lvl="2" marL="1371600" algn="l">
              <a:lnSpc>
                <a:spcPct val="150000"/>
              </a:lnSpc>
              <a:spcBef>
                <a:spcPts val="500"/>
              </a:spcBef>
              <a:spcAft>
                <a:spcPts val="0"/>
              </a:spcAft>
              <a:buClr>
                <a:schemeClr val="dk1"/>
              </a:buClr>
              <a:buSzPts val="1600"/>
              <a:buFont typeface="Avenir"/>
              <a:buNone/>
              <a:defRPr sz="1600">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6" name="Shape 26"/>
        <p:cNvGrpSpPr/>
        <p:nvPr/>
      </p:nvGrpSpPr>
      <p:grpSpPr>
        <a:xfrm>
          <a:off x="0" y="0"/>
          <a:ext cx="0" cy="0"/>
          <a:chOff x="0" y="0"/>
          <a:chExt cx="0" cy="0"/>
        </a:xfrm>
      </p:grpSpPr>
      <p:sp>
        <p:nvSpPr>
          <p:cNvPr id="27" name="Google Shape;27;p14"/>
          <p:cNvSpPr txBox="1"/>
          <p:nvPr>
            <p:ph type="title"/>
          </p:nvPr>
        </p:nvSpPr>
        <p:spPr>
          <a:xfrm>
            <a:off x="850392" y="182880"/>
            <a:ext cx="10085832" cy="130759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4"/>
          <p:cNvSpPr txBox="1"/>
          <p:nvPr>
            <p:ph idx="1" type="body"/>
          </p:nvPr>
        </p:nvSpPr>
        <p:spPr>
          <a:xfrm>
            <a:off x="850392" y="1911096"/>
            <a:ext cx="4837176" cy="2898648"/>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800"/>
              <a:buFont typeface="Avenir"/>
              <a:buNone/>
              <a:defRPr sz="1800" cap="none">
                <a:latin typeface="Avenir"/>
                <a:ea typeface="Avenir"/>
                <a:cs typeface="Avenir"/>
                <a:sym typeface="Avenir"/>
              </a:defRPr>
            </a:lvl1pPr>
            <a:lvl2pPr indent="-342900" lvl="1" marL="914400" algn="l">
              <a:lnSpc>
                <a:spcPct val="120000"/>
              </a:lnSpc>
              <a:spcBef>
                <a:spcPts val="1200"/>
              </a:spcBef>
              <a:spcAft>
                <a:spcPts val="0"/>
              </a:spcAft>
              <a:buClr>
                <a:schemeClr val="dk1"/>
              </a:buClr>
              <a:buSzPts val="1800"/>
              <a:buFont typeface="Arial"/>
              <a:buChar char="•"/>
              <a:defRPr sz="1800">
                <a:latin typeface="Avenir"/>
                <a:ea typeface="Avenir"/>
                <a:cs typeface="Avenir"/>
                <a:sym typeface="Avenir"/>
              </a:defRPr>
            </a:lvl2pPr>
            <a:lvl3pPr indent="-330200" lvl="2" marL="1371600" algn="l">
              <a:lnSpc>
                <a:spcPct val="120000"/>
              </a:lnSpc>
              <a:spcBef>
                <a:spcPts val="600"/>
              </a:spcBef>
              <a:spcAft>
                <a:spcPts val="0"/>
              </a:spcAft>
              <a:buClr>
                <a:schemeClr val="dk1"/>
              </a:buClr>
              <a:buSzPts val="1600"/>
              <a:buFont typeface="Arial"/>
              <a:buChar char="•"/>
              <a:defRPr sz="1600">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4"/>
          <p:cNvSpPr txBox="1"/>
          <p:nvPr>
            <p:ph idx="2" type="body"/>
          </p:nvPr>
        </p:nvSpPr>
        <p:spPr>
          <a:xfrm>
            <a:off x="6812280" y="1911096"/>
            <a:ext cx="4453128" cy="1911096"/>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0"/>
              </a:spcBef>
              <a:spcAft>
                <a:spcPts val="0"/>
              </a:spcAft>
              <a:buClr>
                <a:schemeClr val="dk1"/>
              </a:buClr>
              <a:buSzPts val="1800"/>
              <a:buFont typeface="Arial"/>
              <a:buChar char="•"/>
              <a:defRPr sz="1800" cap="none">
                <a:latin typeface="Avenir"/>
                <a:ea typeface="Avenir"/>
                <a:cs typeface="Avenir"/>
                <a:sym typeface="Avenir"/>
              </a:defRPr>
            </a:lvl1pPr>
            <a:lvl2pPr indent="-342900" lvl="1" marL="914400" algn="l">
              <a:lnSpc>
                <a:spcPct val="120000"/>
              </a:lnSpc>
              <a:spcBef>
                <a:spcPts val="1200"/>
              </a:spcBef>
              <a:spcAft>
                <a:spcPts val="0"/>
              </a:spcAft>
              <a:buClr>
                <a:schemeClr val="dk1"/>
              </a:buClr>
              <a:buSzPts val="1800"/>
              <a:buFont typeface="Arial"/>
              <a:buChar char="•"/>
              <a:defRPr sz="1800">
                <a:latin typeface="Avenir"/>
                <a:ea typeface="Avenir"/>
                <a:cs typeface="Avenir"/>
                <a:sym typeface="Avenir"/>
              </a:defRPr>
            </a:lvl2pPr>
            <a:lvl3pPr indent="-330200" lvl="2" marL="1371600" algn="l">
              <a:lnSpc>
                <a:spcPct val="120000"/>
              </a:lnSpc>
              <a:spcBef>
                <a:spcPts val="600"/>
              </a:spcBef>
              <a:spcAft>
                <a:spcPts val="0"/>
              </a:spcAft>
              <a:buClr>
                <a:schemeClr val="dk1"/>
              </a:buClr>
              <a:buSzPts val="1600"/>
              <a:buFont typeface="Arial"/>
              <a:buChar char="•"/>
              <a:defRPr sz="1600">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400"/>
              <a:buFont typeface="Avenir"/>
              <a:buNone/>
              <a:defRPr sz="1400">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4"/>
          <p:cNvSpPr/>
          <p:nvPr>
            <p:ph idx="3" type="pic"/>
          </p:nvPr>
        </p:nvSpPr>
        <p:spPr>
          <a:xfrm>
            <a:off x="6812280" y="4242816"/>
            <a:ext cx="4123944" cy="2615184"/>
          </a:xfrm>
          <a:prstGeom prst="rect">
            <a:avLst/>
          </a:prstGeom>
          <a:solidFill>
            <a:srgbClr val="D6FBF5"/>
          </a:solidFill>
          <a:ln>
            <a:noFill/>
          </a:ln>
        </p:spPr>
      </p:sp>
      <p:sp>
        <p:nvSpPr>
          <p:cNvPr id="31" name="Google Shape;31;p14"/>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33" name="Shape 33"/>
        <p:cNvGrpSpPr/>
        <p:nvPr/>
      </p:nvGrpSpPr>
      <p:grpSpPr>
        <a:xfrm>
          <a:off x="0" y="0"/>
          <a:ext cx="0" cy="0"/>
          <a:chOff x="0" y="0"/>
          <a:chExt cx="0" cy="0"/>
        </a:xfrm>
      </p:grpSpPr>
      <p:pic>
        <p:nvPicPr>
          <p:cNvPr descr="Large walking intersection with one lone person" id="34" name="Google Shape;34;p15"/>
          <p:cNvPicPr preferRelativeResize="0"/>
          <p:nvPr/>
        </p:nvPicPr>
        <p:blipFill rotWithShape="1">
          <a:blip r:embed="rId2">
            <a:alphaModFix/>
          </a:blip>
          <a:srcRect b="0" l="0" r="0" t="0"/>
          <a:stretch/>
        </p:blipFill>
        <p:spPr>
          <a:xfrm>
            <a:off x="0" y="1"/>
            <a:ext cx="11811000" cy="6858000"/>
          </a:xfrm>
          <a:prstGeom prst="rect">
            <a:avLst/>
          </a:prstGeom>
          <a:noFill/>
          <a:ln>
            <a:noFill/>
          </a:ln>
        </p:spPr>
      </p:pic>
      <p:sp>
        <p:nvSpPr>
          <p:cNvPr id="35" name="Google Shape;35;p15"/>
          <p:cNvSpPr/>
          <p:nvPr/>
        </p:nvSpPr>
        <p:spPr>
          <a:xfrm>
            <a:off x="777819" y="0"/>
            <a:ext cx="8272488" cy="6858000"/>
          </a:xfrm>
          <a:custGeom>
            <a:rect b="b" l="l" r="r" t="t"/>
            <a:pathLst>
              <a:path extrusionOk="0" h="6858000" w="8272488">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36" name="Google Shape;36;p15"/>
          <p:cNvSpPr txBox="1"/>
          <p:nvPr>
            <p:ph type="title"/>
          </p:nvPr>
        </p:nvSpPr>
        <p:spPr>
          <a:xfrm>
            <a:off x="1907196" y="2188196"/>
            <a:ext cx="5985159" cy="1594507"/>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b="1" i="0" sz="3200">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
          <p:cNvSpPr txBox="1"/>
          <p:nvPr>
            <p:ph idx="1" type="body"/>
          </p:nvPr>
        </p:nvSpPr>
        <p:spPr>
          <a:xfrm>
            <a:off x="1907196" y="4078224"/>
            <a:ext cx="5444517" cy="173189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1800"/>
              <a:buFont typeface="Avenir"/>
              <a:buNone/>
              <a:defRPr b="0" i="0" sz="1800">
                <a:solidFill>
                  <a:schemeClr val="dk1"/>
                </a:solidFill>
                <a:latin typeface="Avenir"/>
                <a:ea typeface="Avenir"/>
                <a:cs typeface="Avenir"/>
                <a:sym typeface="Avenir"/>
              </a:defRPr>
            </a:lvl1pPr>
            <a:lvl2pPr indent="-228600" lvl="1" marL="91440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algn="l">
              <a:lnSpc>
                <a:spcPct val="90000"/>
              </a:lnSpc>
              <a:spcBef>
                <a:spcPts val="500"/>
              </a:spcBef>
              <a:spcAft>
                <a:spcPts val="0"/>
              </a:spcAft>
              <a:buClr>
                <a:srgbClr val="8E8E8F"/>
              </a:buClr>
              <a:buSzPts val="1600"/>
              <a:buNone/>
              <a:defRPr sz="1600">
                <a:solidFill>
                  <a:srgbClr val="8E8E8F"/>
                </a:solidFill>
              </a:defRPr>
            </a:lvl6pPr>
            <a:lvl7pPr indent="-228600" lvl="6" marL="3200400" algn="l">
              <a:lnSpc>
                <a:spcPct val="90000"/>
              </a:lnSpc>
              <a:spcBef>
                <a:spcPts val="500"/>
              </a:spcBef>
              <a:spcAft>
                <a:spcPts val="0"/>
              </a:spcAft>
              <a:buClr>
                <a:srgbClr val="8E8E8F"/>
              </a:buClr>
              <a:buSzPts val="1600"/>
              <a:buNone/>
              <a:defRPr sz="1600">
                <a:solidFill>
                  <a:srgbClr val="8E8E8F"/>
                </a:solidFill>
              </a:defRPr>
            </a:lvl7pPr>
            <a:lvl8pPr indent="-228600" lvl="7" marL="3657600" algn="l">
              <a:lnSpc>
                <a:spcPct val="90000"/>
              </a:lnSpc>
              <a:spcBef>
                <a:spcPts val="500"/>
              </a:spcBef>
              <a:spcAft>
                <a:spcPts val="0"/>
              </a:spcAft>
              <a:buClr>
                <a:srgbClr val="8E8E8F"/>
              </a:buClr>
              <a:buSzPts val="1600"/>
              <a:buNone/>
              <a:defRPr sz="1600">
                <a:solidFill>
                  <a:srgbClr val="8E8E8F"/>
                </a:solidFill>
              </a:defRPr>
            </a:lvl8pPr>
            <a:lvl9pPr indent="-228600" lvl="8" marL="4114800" algn="l">
              <a:lnSpc>
                <a:spcPct val="90000"/>
              </a:lnSpc>
              <a:spcBef>
                <a:spcPts val="500"/>
              </a:spcBef>
              <a:spcAft>
                <a:spcPts val="0"/>
              </a:spcAft>
              <a:buClr>
                <a:srgbClr val="8E8E8F"/>
              </a:buClr>
              <a:buSzPts val="1600"/>
              <a:buNone/>
              <a:defRPr sz="1600">
                <a:solidFill>
                  <a:srgbClr val="8E8E8F"/>
                </a:solidFill>
              </a:defRPr>
            </a:lvl9pPr>
          </a:lstStyle>
          <a:p/>
        </p:txBody>
      </p:sp>
      <p:sp>
        <p:nvSpPr>
          <p:cNvPr id="38" name="Google Shape;38;p15"/>
          <p:cNvSpPr/>
          <p:nvPr/>
        </p:nvSpPr>
        <p:spPr>
          <a:xfrm>
            <a:off x="10408059" y="1151133"/>
            <a:ext cx="190346" cy="1037063"/>
          </a:xfrm>
          <a:prstGeom prst="rect">
            <a:avLst/>
          </a:prstGeom>
          <a:solidFill>
            <a:schemeClr val="accent1">
              <a:alpha val="8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39" name="Google Shape;39;p15"/>
          <p:cNvSpPr/>
          <p:nvPr/>
        </p:nvSpPr>
        <p:spPr>
          <a:xfrm>
            <a:off x="10987993" y="114070"/>
            <a:ext cx="190346" cy="1037063"/>
          </a:xfrm>
          <a:prstGeom prst="rect">
            <a:avLst/>
          </a:prstGeom>
          <a:solidFill>
            <a:schemeClr val="accent1">
              <a:alpha val="8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showMasterSp="0">
  <p:cSld name="Title and content with image">
    <p:spTree>
      <p:nvGrpSpPr>
        <p:cNvPr id="40" name="Shape 40"/>
        <p:cNvGrpSpPr/>
        <p:nvPr/>
      </p:nvGrpSpPr>
      <p:grpSpPr>
        <a:xfrm>
          <a:off x="0" y="0"/>
          <a:ext cx="0" cy="0"/>
          <a:chOff x="0" y="0"/>
          <a:chExt cx="0" cy="0"/>
        </a:xfrm>
      </p:grpSpPr>
      <p:sp>
        <p:nvSpPr>
          <p:cNvPr id="41" name="Google Shape;41;p16"/>
          <p:cNvSpPr txBox="1"/>
          <p:nvPr>
            <p:ph type="title"/>
          </p:nvPr>
        </p:nvSpPr>
        <p:spPr>
          <a:xfrm>
            <a:off x="6696221" y="640080"/>
            <a:ext cx="5029200" cy="215798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p:nvPr>
            <p:ph idx="2" type="pic"/>
          </p:nvPr>
        </p:nvSpPr>
        <p:spPr>
          <a:xfrm>
            <a:off x="1395412" y="653461"/>
            <a:ext cx="4597556" cy="5549900"/>
          </a:xfrm>
          <a:prstGeom prst="rect">
            <a:avLst/>
          </a:prstGeom>
          <a:noFill/>
          <a:ln>
            <a:noFill/>
          </a:ln>
        </p:spPr>
      </p:sp>
      <p:sp>
        <p:nvSpPr>
          <p:cNvPr id="43" name="Google Shape;43;p16"/>
          <p:cNvSpPr txBox="1"/>
          <p:nvPr>
            <p:ph idx="1" type="body"/>
          </p:nvPr>
        </p:nvSpPr>
        <p:spPr>
          <a:xfrm>
            <a:off x="6696221" y="3127248"/>
            <a:ext cx="4834517" cy="310896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800"/>
              <a:buFont typeface="Avenir"/>
              <a:buNone/>
              <a:defRPr sz="1800" cap="none"/>
            </a:lvl1pPr>
            <a:lvl2pPr indent="-228600" lvl="1" marL="914400" algn="l">
              <a:lnSpc>
                <a:spcPct val="150000"/>
              </a:lnSpc>
              <a:spcBef>
                <a:spcPts val="1200"/>
              </a:spcBef>
              <a:spcAft>
                <a:spcPts val="0"/>
              </a:spcAft>
              <a:buClr>
                <a:schemeClr val="dk1"/>
              </a:buClr>
              <a:buSzPts val="2200"/>
              <a:buFont typeface="Avenir"/>
              <a:buNone/>
              <a:defRPr/>
            </a:lvl2pPr>
            <a:lvl3pPr indent="-228600" lvl="2" marL="1371600" algn="l">
              <a:lnSpc>
                <a:spcPct val="150000"/>
              </a:lnSpc>
              <a:spcBef>
                <a:spcPts val="500"/>
              </a:spcBef>
              <a:spcAft>
                <a:spcPts val="0"/>
              </a:spcAft>
              <a:buClr>
                <a:schemeClr val="dk1"/>
              </a:buClr>
              <a:buSzPts val="2000"/>
              <a:buFont typeface="Avenir"/>
              <a:buNone/>
              <a:defRPr/>
            </a:lvl3pPr>
            <a:lvl4pPr indent="-228600" lvl="3" marL="1828800" algn="l">
              <a:lnSpc>
                <a:spcPct val="150000"/>
              </a:lnSpc>
              <a:spcBef>
                <a:spcPts val="500"/>
              </a:spcBef>
              <a:spcAft>
                <a:spcPts val="0"/>
              </a:spcAft>
              <a:buClr>
                <a:schemeClr val="dk1"/>
              </a:buClr>
              <a:buSzPts val="1800"/>
              <a:buFont typeface="Avenir"/>
              <a:buNone/>
              <a:defRPr/>
            </a:lvl4pPr>
            <a:lvl5pPr indent="-228600" lvl="4" marL="2286000" algn="l">
              <a:lnSpc>
                <a:spcPct val="150000"/>
              </a:lnSpc>
              <a:spcBef>
                <a:spcPts val="500"/>
              </a:spcBef>
              <a:spcAft>
                <a:spcPts val="0"/>
              </a:spcAft>
              <a:buClr>
                <a:schemeClr val="dk1"/>
              </a:buClr>
              <a:buSzPts val="1800"/>
              <a:buFont typeface="Avenir"/>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p:nvPr/>
        </p:nvSpPr>
        <p:spPr>
          <a:xfrm>
            <a:off x="11792373" y="0"/>
            <a:ext cx="408811"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45" name="Google Shape;45;p16"/>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7" name="Shape 47"/>
        <p:cNvGrpSpPr/>
        <p:nvPr/>
      </p:nvGrpSpPr>
      <p:grpSpPr>
        <a:xfrm>
          <a:off x="0" y="0"/>
          <a:ext cx="0" cy="0"/>
          <a:chOff x="0" y="0"/>
          <a:chExt cx="0" cy="0"/>
        </a:xfrm>
      </p:grpSpPr>
      <p:sp>
        <p:nvSpPr>
          <p:cNvPr id="48" name="Google Shape;48;p17"/>
          <p:cNvSpPr/>
          <p:nvPr/>
        </p:nvSpPr>
        <p:spPr>
          <a:xfrm>
            <a:off x="0" y="0"/>
            <a:ext cx="4553712" cy="243230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49" name="Google Shape;49;p17"/>
          <p:cNvSpPr txBox="1"/>
          <p:nvPr>
            <p:ph type="title"/>
          </p:nvPr>
        </p:nvSpPr>
        <p:spPr>
          <a:xfrm>
            <a:off x="6693408" y="640080"/>
            <a:ext cx="5093208" cy="2189223"/>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7"/>
          <p:cNvSpPr/>
          <p:nvPr>
            <p:ph idx="2" type="pic"/>
          </p:nvPr>
        </p:nvSpPr>
        <p:spPr>
          <a:xfrm>
            <a:off x="832104" y="640080"/>
            <a:ext cx="4727448" cy="5559552"/>
          </a:xfrm>
          <a:prstGeom prst="rect">
            <a:avLst/>
          </a:prstGeom>
          <a:solidFill>
            <a:srgbClr val="D6FBF5"/>
          </a:solidFill>
          <a:ln>
            <a:noFill/>
          </a:ln>
        </p:spPr>
      </p:sp>
      <p:sp>
        <p:nvSpPr>
          <p:cNvPr id="51" name="Google Shape;51;p17"/>
          <p:cNvSpPr txBox="1"/>
          <p:nvPr>
            <p:ph idx="1" type="body"/>
          </p:nvPr>
        </p:nvSpPr>
        <p:spPr>
          <a:xfrm>
            <a:off x="6693408" y="3145536"/>
            <a:ext cx="4306824" cy="231343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2400"/>
              <a:buFont typeface="Avenir"/>
              <a:buNone/>
              <a:defRPr sz="2400">
                <a:solidFill>
                  <a:schemeClr val="dk1"/>
                </a:solidFill>
              </a:defRPr>
            </a:lvl1pPr>
            <a:lvl2pPr indent="-228600" lvl="1" marL="914400" algn="l">
              <a:lnSpc>
                <a:spcPct val="150000"/>
              </a:lnSpc>
              <a:spcBef>
                <a:spcPts val="1200"/>
              </a:spcBef>
              <a:spcAft>
                <a:spcPts val="0"/>
              </a:spcAft>
              <a:buClr>
                <a:srgbClr val="8E8E8F"/>
              </a:buClr>
              <a:buSzPts val="2000"/>
              <a:buFont typeface="Avenir"/>
              <a:buNone/>
              <a:defRPr sz="2000">
                <a:solidFill>
                  <a:srgbClr val="8E8E8F"/>
                </a:solidFill>
              </a:defRPr>
            </a:lvl2pPr>
            <a:lvl3pPr indent="-228600" lvl="2" marL="137160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algn="l">
              <a:lnSpc>
                <a:spcPct val="90000"/>
              </a:lnSpc>
              <a:spcBef>
                <a:spcPts val="500"/>
              </a:spcBef>
              <a:spcAft>
                <a:spcPts val="0"/>
              </a:spcAft>
              <a:buClr>
                <a:srgbClr val="8E8E8F"/>
              </a:buClr>
              <a:buSzPts val="1600"/>
              <a:buNone/>
              <a:defRPr sz="1600">
                <a:solidFill>
                  <a:srgbClr val="8E8E8F"/>
                </a:solidFill>
              </a:defRPr>
            </a:lvl6pPr>
            <a:lvl7pPr indent="-228600" lvl="6" marL="3200400" algn="l">
              <a:lnSpc>
                <a:spcPct val="90000"/>
              </a:lnSpc>
              <a:spcBef>
                <a:spcPts val="500"/>
              </a:spcBef>
              <a:spcAft>
                <a:spcPts val="0"/>
              </a:spcAft>
              <a:buClr>
                <a:srgbClr val="8E8E8F"/>
              </a:buClr>
              <a:buSzPts val="1600"/>
              <a:buNone/>
              <a:defRPr sz="1600">
                <a:solidFill>
                  <a:srgbClr val="8E8E8F"/>
                </a:solidFill>
              </a:defRPr>
            </a:lvl7pPr>
            <a:lvl8pPr indent="-228600" lvl="7" marL="3657600" algn="l">
              <a:lnSpc>
                <a:spcPct val="90000"/>
              </a:lnSpc>
              <a:spcBef>
                <a:spcPts val="500"/>
              </a:spcBef>
              <a:spcAft>
                <a:spcPts val="0"/>
              </a:spcAft>
              <a:buClr>
                <a:srgbClr val="8E8E8F"/>
              </a:buClr>
              <a:buSzPts val="1600"/>
              <a:buNone/>
              <a:defRPr sz="1600">
                <a:solidFill>
                  <a:srgbClr val="8E8E8F"/>
                </a:solidFill>
              </a:defRPr>
            </a:lvl8pPr>
            <a:lvl9pPr indent="-228600" lvl="8" marL="4114800" algn="l">
              <a:lnSpc>
                <a:spcPct val="90000"/>
              </a:lnSpc>
              <a:spcBef>
                <a:spcPts val="500"/>
              </a:spcBef>
              <a:spcAft>
                <a:spcPts val="0"/>
              </a:spcAft>
              <a:buClr>
                <a:srgbClr val="8E8E8F"/>
              </a:buClr>
              <a:buSzPts val="1600"/>
              <a:buNone/>
              <a:defRPr sz="1600">
                <a:solidFill>
                  <a:srgbClr val="8E8E8F"/>
                </a:solidFill>
              </a:defRPr>
            </a:lvl9pPr>
          </a:lstStyle>
          <a:p/>
        </p:txBody>
      </p:sp>
      <p:sp>
        <p:nvSpPr>
          <p:cNvPr id="52" name="Google Shape;52;p17"/>
          <p:cNvSpPr/>
          <p:nvPr/>
        </p:nvSpPr>
        <p:spPr>
          <a:xfrm>
            <a:off x="4903412" y="3140474"/>
            <a:ext cx="1314946" cy="131494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image">
  <p:cSld name="Title, subtitle, and image">
    <p:spTree>
      <p:nvGrpSpPr>
        <p:cNvPr id="53" name="Shape 53"/>
        <p:cNvGrpSpPr/>
        <p:nvPr/>
      </p:nvGrpSpPr>
      <p:grpSpPr>
        <a:xfrm>
          <a:off x="0" y="0"/>
          <a:ext cx="0" cy="0"/>
          <a:chOff x="0" y="0"/>
          <a:chExt cx="0" cy="0"/>
        </a:xfrm>
      </p:grpSpPr>
      <p:sp>
        <p:nvSpPr>
          <p:cNvPr id="54" name="Google Shape;54;p18"/>
          <p:cNvSpPr txBox="1"/>
          <p:nvPr>
            <p:ph type="title"/>
          </p:nvPr>
        </p:nvSpPr>
        <p:spPr>
          <a:xfrm>
            <a:off x="847383" y="1106424"/>
            <a:ext cx="6839712" cy="174650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sz="32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8"/>
          <p:cNvSpPr txBox="1"/>
          <p:nvPr>
            <p:ph idx="1" type="body"/>
          </p:nvPr>
        </p:nvSpPr>
        <p:spPr>
          <a:xfrm>
            <a:off x="850392" y="3236976"/>
            <a:ext cx="5248656" cy="266090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800"/>
              <a:buFont typeface="Avenir"/>
              <a:buNone/>
              <a:defRPr sz="1800">
                <a:solidFill>
                  <a:schemeClr val="dk1"/>
                </a:solidFill>
              </a:defRPr>
            </a:lvl1pPr>
            <a:lvl2pPr indent="-228600" lvl="1" marL="914400" algn="l">
              <a:lnSpc>
                <a:spcPct val="150000"/>
              </a:lnSpc>
              <a:spcBef>
                <a:spcPts val="1200"/>
              </a:spcBef>
              <a:spcAft>
                <a:spcPts val="0"/>
              </a:spcAft>
              <a:buClr>
                <a:srgbClr val="8E8E8F"/>
              </a:buClr>
              <a:buSzPts val="2000"/>
              <a:buFont typeface="Avenir"/>
              <a:buNone/>
              <a:defRPr sz="2000">
                <a:solidFill>
                  <a:srgbClr val="8E8E8F"/>
                </a:solidFill>
              </a:defRPr>
            </a:lvl2pPr>
            <a:lvl3pPr indent="-228600" lvl="2" marL="137160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algn="l">
              <a:lnSpc>
                <a:spcPct val="90000"/>
              </a:lnSpc>
              <a:spcBef>
                <a:spcPts val="500"/>
              </a:spcBef>
              <a:spcAft>
                <a:spcPts val="0"/>
              </a:spcAft>
              <a:buClr>
                <a:srgbClr val="8E8E8F"/>
              </a:buClr>
              <a:buSzPts val="1600"/>
              <a:buNone/>
              <a:defRPr sz="1600">
                <a:solidFill>
                  <a:srgbClr val="8E8E8F"/>
                </a:solidFill>
              </a:defRPr>
            </a:lvl6pPr>
            <a:lvl7pPr indent="-228600" lvl="6" marL="3200400" algn="l">
              <a:lnSpc>
                <a:spcPct val="90000"/>
              </a:lnSpc>
              <a:spcBef>
                <a:spcPts val="500"/>
              </a:spcBef>
              <a:spcAft>
                <a:spcPts val="0"/>
              </a:spcAft>
              <a:buClr>
                <a:srgbClr val="8E8E8F"/>
              </a:buClr>
              <a:buSzPts val="1600"/>
              <a:buNone/>
              <a:defRPr sz="1600">
                <a:solidFill>
                  <a:srgbClr val="8E8E8F"/>
                </a:solidFill>
              </a:defRPr>
            </a:lvl7pPr>
            <a:lvl8pPr indent="-228600" lvl="7" marL="3657600" algn="l">
              <a:lnSpc>
                <a:spcPct val="90000"/>
              </a:lnSpc>
              <a:spcBef>
                <a:spcPts val="500"/>
              </a:spcBef>
              <a:spcAft>
                <a:spcPts val="0"/>
              </a:spcAft>
              <a:buClr>
                <a:srgbClr val="8E8E8F"/>
              </a:buClr>
              <a:buSzPts val="1600"/>
              <a:buNone/>
              <a:defRPr sz="1600">
                <a:solidFill>
                  <a:srgbClr val="8E8E8F"/>
                </a:solidFill>
              </a:defRPr>
            </a:lvl8pPr>
            <a:lvl9pPr indent="-228600" lvl="8" marL="4114800" algn="l">
              <a:lnSpc>
                <a:spcPct val="90000"/>
              </a:lnSpc>
              <a:spcBef>
                <a:spcPts val="500"/>
              </a:spcBef>
              <a:spcAft>
                <a:spcPts val="0"/>
              </a:spcAft>
              <a:buClr>
                <a:srgbClr val="8E8E8F"/>
              </a:buClr>
              <a:buSzPts val="1600"/>
              <a:buNone/>
              <a:defRPr sz="1600">
                <a:solidFill>
                  <a:srgbClr val="8E8E8F"/>
                </a:solidFill>
              </a:defRPr>
            </a:lvl9pPr>
          </a:lstStyle>
          <a:p/>
        </p:txBody>
      </p:sp>
      <p:sp>
        <p:nvSpPr>
          <p:cNvPr id="56" name="Google Shape;56;p18"/>
          <p:cNvSpPr/>
          <p:nvPr>
            <p:ph idx="2" type="pic"/>
          </p:nvPr>
        </p:nvSpPr>
        <p:spPr>
          <a:xfrm>
            <a:off x="7680960" y="804672"/>
            <a:ext cx="3475649" cy="5248656"/>
          </a:xfrm>
          <a:prstGeom prst="rect">
            <a:avLst/>
          </a:prstGeom>
          <a:solidFill>
            <a:srgbClr val="D6FBF5"/>
          </a:solidFill>
          <a:ln>
            <a:noFill/>
          </a:ln>
        </p:spPr>
      </p:sp>
      <p:sp>
        <p:nvSpPr>
          <p:cNvPr id="57" name="Google Shape;57;p18"/>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8"/>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showMasterSp="0">
  <p:cSld name="Title and subtitle">
    <p:spTree>
      <p:nvGrpSpPr>
        <p:cNvPr id="59" name="Shape 59"/>
        <p:cNvGrpSpPr/>
        <p:nvPr/>
      </p:nvGrpSpPr>
      <p:grpSpPr>
        <a:xfrm>
          <a:off x="0" y="0"/>
          <a:ext cx="0" cy="0"/>
          <a:chOff x="0" y="0"/>
          <a:chExt cx="0" cy="0"/>
        </a:xfrm>
      </p:grpSpPr>
      <p:pic>
        <p:nvPicPr>
          <p:cNvPr descr="A picture containing accessory&#10;&#10;Description automatically generated" id="60" name="Google Shape;60;p19"/>
          <p:cNvPicPr preferRelativeResize="0"/>
          <p:nvPr/>
        </p:nvPicPr>
        <p:blipFill rotWithShape="1">
          <a:blip r:embed="rId2">
            <a:alphaModFix/>
          </a:blip>
          <a:srcRect b="1533" l="0" r="21975" t="0"/>
          <a:stretch/>
        </p:blipFill>
        <p:spPr>
          <a:xfrm rot="8325578">
            <a:off x="-1775001" y="-1607470"/>
            <a:ext cx="10567962" cy="8905077"/>
          </a:xfrm>
          <a:custGeom>
            <a:rect b="b" l="l" r="r" t="t"/>
            <a:pathLst>
              <a:path extrusionOk="0" h="8905077" w="10567962">
                <a:moveTo>
                  <a:pt x="6047036" y="8905077"/>
                </a:moveTo>
                <a:lnTo>
                  <a:pt x="0" y="3603767"/>
                </a:lnTo>
                <a:lnTo>
                  <a:pt x="0" y="0"/>
                </a:lnTo>
                <a:lnTo>
                  <a:pt x="6292508" y="0"/>
                </a:lnTo>
                <a:lnTo>
                  <a:pt x="10567962" y="3748201"/>
                </a:lnTo>
                <a:close/>
              </a:path>
            </a:pathLst>
          </a:custGeom>
          <a:noFill/>
          <a:ln>
            <a:noFill/>
          </a:ln>
        </p:spPr>
      </p:pic>
      <p:sp>
        <p:nvSpPr>
          <p:cNvPr id="61" name="Google Shape;61;p19"/>
          <p:cNvSpPr/>
          <p:nvPr/>
        </p:nvSpPr>
        <p:spPr>
          <a:xfrm>
            <a:off x="925160" y="4144752"/>
            <a:ext cx="4788322" cy="2713249"/>
          </a:xfrm>
          <a:custGeom>
            <a:rect b="b" l="l" r="r" t="t"/>
            <a:pathLst>
              <a:path extrusionOk="0" h="2713249" w="4788322">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62" name="Google Shape;62;p19"/>
          <p:cNvSpPr txBox="1"/>
          <p:nvPr>
            <p:ph type="title"/>
          </p:nvPr>
        </p:nvSpPr>
        <p:spPr>
          <a:xfrm>
            <a:off x="6693408" y="1325880"/>
            <a:ext cx="5093208" cy="281635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Black"/>
              <a:buNone/>
              <a:defRPr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txBox="1"/>
          <p:nvPr>
            <p:ph idx="1" type="subTitle"/>
          </p:nvPr>
        </p:nvSpPr>
        <p:spPr>
          <a:xfrm>
            <a:off x="6693408" y="4462272"/>
            <a:ext cx="3995928" cy="1956816"/>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dk1"/>
              </a:buClr>
              <a:buSzPts val="1800"/>
              <a:buFont typeface="Avenir"/>
              <a:buNone/>
              <a:defRPr sz="1800" cap="none"/>
            </a:lvl1pPr>
            <a:lvl2pPr lvl="1" algn="ctr">
              <a:lnSpc>
                <a:spcPct val="150000"/>
              </a:lnSpc>
              <a:spcBef>
                <a:spcPts val="12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4" name="Google Shape;64;p19"/>
          <p:cNvSpPr/>
          <p:nvPr/>
        </p:nvSpPr>
        <p:spPr>
          <a:xfrm>
            <a:off x="11792373" y="0"/>
            <a:ext cx="408811"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65" name="Shape 65"/>
        <p:cNvGrpSpPr/>
        <p:nvPr/>
      </p:nvGrpSpPr>
      <p:grpSpPr>
        <a:xfrm>
          <a:off x="0" y="0"/>
          <a:ext cx="0" cy="0"/>
          <a:chOff x="0" y="0"/>
          <a:chExt cx="0" cy="0"/>
        </a:xfrm>
      </p:grpSpPr>
      <p:sp>
        <p:nvSpPr>
          <p:cNvPr id="66" name="Google Shape;66;p20"/>
          <p:cNvSpPr/>
          <p:nvPr/>
        </p:nvSpPr>
        <p:spPr>
          <a:xfrm>
            <a:off x="4410512" y="4010866"/>
            <a:ext cx="5056094" cy="2847135"/>
          </a:xfrm>
          <a:custGeom>
            <a:rect b="b" l="l" r="r" t="t"/>
            <a:pathLst>
              <a:path extrusionOk="0" h="2847135" w="5056094">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41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pic>
        <p:nvPicPr>
          <p:cNvPr descr="Modern house with cubic design" id="67" name="Google Shape;67;p20"/>
          <p:cNvPicPr preferRelativeResize="0"/>
          <p:nvPr/>
        </p:nvPicPr>
        <p:blipFill rotWithShape="1">
          <a:blip r:embed="rId2">
            <a:alphaModFix/>
          </a:blip>
          <a:srcRect b="23487" l="-405" r="17667" t="0"/>
          <a:stretch/>
        </p:blipFill>
        <p:spPr>
          <a:xfrm>
            <a:off x="4124294" y="2125402"/>
            <a:ext cx="7678065" cy="4732598"/>
          </a:xfrm>
          <a:prstGeom prst="rect">
            <a:avLst/>
          </a:prstGeom>
          <a:noFill/>
          <a:ln>
            <a:noFill/>
          </a:ln>
        </p:spPr>
      </p:pic>
      <p:sp>
        <p:nvSpPr>
          <p:cNvPr id="68" name="Google Shape;68;p20"/>
          <p:cNvSpPr txBox="1"/>
          <p:nvPr>
            <p:ph type="title"/>
          </p:nvPr>
        </p:nvSpPr>
        <p:spPr>
          <a:xfrm>
            <a:off x="850392" y="420624"/>
            <a:ext cx="10954512" cy="146304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3200"/>
              <a:buFont typeface="Arial Black"/>
              <a:buNone/>
              <a:defRPr b="0" i="0" sz="32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0"/>
          <p:cNvSpPr txBox="1"/>
          <p:nvPr>
            <p:ph idx="1" type="body"/>
          </p:nvPr>
        </p:nvSpPr>
        <p:spPr>
          <a:xfrm>
            <a:off x="850899" y="2231136"/>
            <a:ext cx="4828032" cy="3566160"/>
          </a:xfrm>
          <a:prstGeom prst="rect">
            <a:avLst/>
          </a:prstGeom>
          <a:noFill/>
          <a:ln>
            <a:noFill/>
          </a:ln>
        </p:spPr>
        <p:txBody>
          <a:bodyPr anchorCtr="0" anchor="t" bIns="0" lIns="0" spcFirstLastPara="1" rIns="0" wrap="square" tIns="0">
            <a:noAutofit/>
          </a:bodyPr>
          <a:lstStyle>
            <a:lvl1pPr indent="-381000" lvl="0" marL="457200" algn="l">
              <a:lnSpc>
                <a:spcPct val="120000"/>
              </a:lnSpc>
              <a:spcBef>
                <a:spcPts val="0"/>
              </a:spcBef>
              <a:spcAft>
                <a:spcPts val="0"/>
              </a:spcAft>
              <a:buClr>
                <a:schemeClr val="dk1"/>
              </a:buClr>
              <a:buSzPts val="2400"/>
              <a:buFont typeface="Arial"/>
              <a:buChar char="•"/>
              <a:defRPr/>
            </a:lvl1pPr>
            <a:lvl2pPr indent="-228600" lvl="1" marL="914400" algn="l">
              <a:lnSpc>
                <a:spcPct val="150000"/>
              </a:lnSpc>
              <a:spcBef>
                <a:spcPts val="12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0"/>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p:nvPr/>
        </p:nvSpPr>
        <p:spPr>
          <a:xfrm rot="-5400000">
            <a:off x="8570975" y="3236976"/>
            <a:ext cx="6858000" cy="3840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 name="Google Shape;11;p11"/>
          <p:cNvSpPr txBox="1"/>
          <p:nvPr>
            <p:ph type="title"/>
          </p:nvPr>
        </p:nvSpPr>
        <p:spPr>
          <a:xfrm>
            <a:off x="846438" y="409576"/>
            <a:ext cx="10972800" cy="1325563"/>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000"/>
              <a:buFont typeface="Arial Black"/>
              <a:buNone/>
              <a:defRPr b="1" i="0" sz="4000" u="none" cap="none" strike="noStrik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1"/>
          <p:cNvSpPr txBox="1"/>
          <p:nvPr>
            <p:ph idx="1" type="body"/>
          </p:nvPr>
        </p:nvSpPr>
        <p:spPr>
          <a:xfrm>
            <a:off x="745644" y="1825625"/>
            <a:ext cx="11098307" cy="4351338"/>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1000"/>
              </a:spcBef>
              <a:spcAft>
                <a:spcPts val="0"/>
              </a:spcAft>
              <a:buClr>
                <a:schemeClr val="dk1"/>
              </a:buClr>
              <a:buSzPts val="2400"/>
              <a:buFont typeface="Avenir"/>
              <a:buNone/>
              <a:defRPr b="0" i="0" sz="2400" u="none" cap="none" strike="noStrike">
                <a:solidFill>
                  <a:schemeClr val="dk1"/>
                </a:solidFill>
                <a:latin typeface="Avenir"/>
                <a:ea typeface="Avenir"/>
                <a:cs typeface="Avenir"/>
                <a:sym typeface="Avenir"/>
              </a:defRPr>
            </a:lvl1pPr>
            <a:lvl2pPr indent="-228600" lvl="1" marL="914400" marR="0" rtl="0" algn="l">
              <a:lnSpc>
                <a:spcPct val="150000"/>
              </a:lnSpc>
              <a:spcBef>
                <a:spcPts val="500"/>
              </a:spcBef>
              <a:spcAft>
                <a:spcPts val="0"/>
              </a:spcAft>
              <a:buClr>
                <a:schemeClr val="dk1"/>
              </a:buClr>
              <a:buSzPts val="2200"/>
              <a:buFont typeface="Avenir"/>
              <a:buNone/>
              <a:defRPr b="0" i="0" sz="2200" u="none" cap="none" strike="noStrike">
                <a:solidFill>
                  <a:schemeClr val="dk1"/>
                </a:solidFill>
                <a:latin typeface="Avenir"/>
                <a:ea typeface="Avenir"/>
                <a:cs typeface="Avenir"/>
                <a:sym typeface="Avenir"/>
              </a:defRPr>
            </a:lvl2pPr>
            <a:lvl3pPr indent="-228600" lvl="2" marL="1371600" marR="0" rtl="0" algn="l">
              <a:lnSpc>
                <a:spcPct val="150000"/>
              </a:lnSpc>
              <a:spcBef>
                <a:spcPts val="500"/>
              </a:spcBef>
              <a:spcAft>
                <a:spcPts val="0"/>
              </a:spcAft>
              <a:buClr>
                <a:schemeClr val="dk1"/>
              </a:buClr>
              <a:buSzPts val="2000"/>
              <a:buFont typeface="Avenir"/>
              <a:buNone/>
              <a:defRPr b="0" i="0" sz="2000" u="none" cap="none" strike="noStrike">
                <a:solidFill>
                  <a:schemeClr val="dk1"/>
                </a:solidFill>
                <a:latin typeface="Avenir"/>
                <a:ea typeface="Avenir"/>
                <a:cs typeface="Avenir"/>
                <a:sym typeface="Avenir"/>
              </a:defRPr>
            </a:lvl3pPr>
            <a:lvl4pPr indent="-228600" lvl="3" marL="1828800" marR="0" rtl="0" algn="l">
              <a:lnSpc>
                <a:spcPct val="150000"/>
              </a:lnSpc>
              <a:spcBef>
                <a:spcPts val="500"/>
              </a:spcBef>
              <a:spcAft>
                <a:spcPts val="0"/>
              </a:spcAft>
              <a:buClr>
                <a:schemeClr val="dk1"/>
              </a:buClr>
              <a:buSzPts val="1800"/>
              <a:buFont typeface="Avenir"/>
              <a:buNone/>
              <a:defRPr b="0" i="0" sz="1800" u="none" cap="none" strike="noStrike">
                <a:solidFill>
                  <a:schemeClr val="dk1"/>
                </a:solidFill>
                <a:latin typeface="Avenir"/>
                <a:ea typeface="Avenir"/>
                <a:cs typeface="Avenir"/>
                <a:sym typeface="Avenir"/>
              </a:defRPr>
            </a:lvl4pPr>
            <a:lvl5pPr indent="-228600" lvl="4" marL="2286000" marR="0" rtl="0" algn="l">
              <a:lnSpc>
                <a:spcPct val="150000"/>
              </a:lnSpc>
              <a:spcBef>
                <a:spcPts val="500"/>
              </a:spcBef>
              <a:spcAft>
                <a:spcPts val="0"/>
              </a:spcAft>
              <a:buClr>
                <a:schemeClr val="dk1"/>
              </a:buClr>
              <a:buSzPts val="1800"/>
              <a:buFont typeface="Avenir"/>
              <a:buNone/>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3" name="Google Shape;13;p11"/>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400" u="none" cap="none" strike="noStrike">
                <a:solidFill>
                  <a:schemeClr val="lt1"/>
                </a:solidFill>
                <a:latin typeface="Avenir"/>
                <a:ea typeface="Avenir"/>
                <a:cs typeface="Avenir"/>
                <a:sym typeface="Avenir"/>
              </a:defRPr>
            </a:lvl1pPr>
            <a:lvl2pPr indent="0" lvl="1" marL="0" marR="0" rtl="0" algn="ctr">
              <a:spcBef>
                <a:spcPts val="0"/>
              </a:spcBef>
              <a:buNone/>
              <a:defRPr b="0" i="0" sz="1400" u="none" cap="none" strike="noStrike">
                <a:solidFill>
                  <a:schemeClr val="lt1"/>
                </a:solidFill>
                <a:latin typeface="Avenir"/>
                <a:ea typeface="Avenir"/>
                <a:cs typeface="Avenir"/>
                <a:sym typeface="Avenir"/>
              </a:defRPr>
            </a:lvl2pPr>
            <a:lvl3pPr indent="0" lvl="2" marL="0" marR="0" rtl="0" algn="ctr">
              <a:spcBef>
                <a:spcPts val="0"/>
              </a:spcBef>
              <a:buNone/>
              <a:defRPr b="0" i="0" sz="1400" u="none" cap="none" strike="noStrike">
                <a:solidFill>
                  <a:schemeClr val="lt1"/>
                </a:solidFill>
                <a:latin typeface="Avenir"/>
                <a:ea typeface="Avenir"/>
                <a:cs typeface="Avenir"/>
                <a:sym typeface="Avenir"/>
              </a:defRPr>
            </a:lvl3pPr>
            <a:lvl4pPr indent="0" lvl="3" marL="0" marR="0" rtl="0" algn="ctr">
              <a:spcBef>
                <a:spcPts val="0"/>
              </a:spcBef>
              <a:buNone/>
              <a:defRPr b="0" i="0" sz="1400" u="none" cap="none" strike="noStrike">
                <a:solidFill>
                  <a:schemeClr val="lt1"/>
                </a:solidFill>
                <a:latin typeface="Avenir"/>
                <a:ea typeface="Avenir"/>
                <a:cs typeface="Avenir"/>
                <a:sym typeface="Avenir"/>
              </a:defRPr>
            </a:lvl4pPr>
            <a:lvl5pPr indent="0" lvl="4" marL="0" marR="0" rtl="0" algn="ctr">
              <a:spcBef>
                <a:spcPts val="0"/>
              </a:spcBef>
              <a:buNone/>
              <a:defRPr b="0" i="0" sz="1400" u="none" cap="none" strike="noStrike">
                <a:solidFill>
                  <a:schemeClr val="lt1"/>
                </a:solidFill>
                <a:latin typeface="Avenir"/>
                <a:ea typeface="Avenir"/>
                <a:cs typeface="Avenir"/>
                <a:sym typeface="Avenir"/>
              </a:defRPr>
            </a:lvl5pPr>
            <a:lvl6pPr indent="0" lvl="5" marL="0" marR="0" rtl="0" algn="ctr">
              <a:spcBef>
                <a:spcPts val="0"/>
              </a:spcBef>
              <a:buNone/>
              <a:defRPr b="0" i="0" sz="1400" u="none" cap="none" strike="noStrike">
                <a:solidFill>
                  <a:schemeClr val="lt1"/>
                </a:solidFill>
                <a:latin typeface="Avenir"/>
                <a:ea typeface="Avenir"/>
                <a:cs typeface="Avenir"/>
                <a:sym typeface="Avenir"/>
              </a:defRPr>
            </a:lvl6pPr>
            <a:lvl7pPr indent="0" lvl="6" marL="0" marR="0" rtl="0" algn="ctr">
              <a:spcBef>
                <a:spcPts val="0"/>
              </a:spcBef>
              <a:buNone/>
              <a:defRPr b="0" i="0" sz="1400" u="none" cap="none" strike="noStrike">
                <a:solidFill>
                  <a:schemeClr val="lt1"/>
                </a:solidFill>
                <a:latin typeface="Avenir"/>
                <a:ea typeface="Avenir"/>
                <a:cs typeface="Avenir"/>
                <a:sym typeface="Avenir"/>
              </a:defRPr>
            </a:lvl7pPr>
            <a:lvl8pPr indent="0" lvl="7" marL="0" marR="0" rtl="0" algn="ctr">
              <a:spcBef>
                <a:spcPts val="0"/>
              </a:spcBef>
              <a:buNone/>
              <a:defRPr b="0" i="0" sz="1400" u="none" cap="none" strike="noStrike">
                <a:solidFill>
                  <a:schemeClr val="lt1"/>
                </a:solidFill>
                <a:latin typeface="Avenir"/>
                <a:ea typeface="Avenir"/>
                <a:cs typeface="Avenir"/>
                <a:sym typeface="Avenir"/>
              </a:defRPr>
            </a:lvl8pPr>
            <a:lvl9pPr indent="0" lvl="8" marL="0" marR="0" rtl="0" algn="ctr">
              <a:spcBef>
                <a:spcPts val="0"/>
              </a:spcBef>
              <a:buNone/>
              <a:defRPr b="0" i="0" sz="1400" u="none" cap="none" strike="noStrike">
                <a:solidFill>
                  <a:schemeClr val="lt1"/>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
        <p:nvSpPr>
          <p:cNvPr id="14" name="Google Shape;14;p11"/>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marR="0" rtl="0" algn="l">
              <a:spcBef>
                <a:spcPts val="0"/>
              </a:spcBef>
              <a:spcAft>
                <a:spcPts val="0"/>
              </a:spcAft>
              <a:buSzPts val="1400"/>
              <a:buNone/>
              <a:defRPr b="1" i="0" sz="1200" u="none" cap="none" strike="noStrike">
                <a:solidFill>
                  <a:schemeClr val="lt1"/>
                </a:solidFill>
                <a:latin typeface="Arial Black"/>
                <a:ea typeface="Arial Black"/>
                <a:cs typeface="Arial Black"/>
                <a:sym typeface="Arial Black"/>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orient="horz" pos="1152">
          <p15:clr>
            <a:srgbClr val="547EBF"/>
          </p15:clr>
        </p15:guide>
        <p15:guide id="3" pos="7440">
          <p15:clr>
            <a:srgbClr val="547EBF"/>
          </p15:clr>
        </p15:guide>
        <p15:guide id="4" orient="horz" pos="4080">
          <p15:clr>
            <a:srgbClr val="547EBF"/>
          </p15:clr>
        </p15:guide>
        <p15:guide id="5">
          <p15:clr>
            <a:srgbClr val="547EBF"/>
          </p15:clr>
        </p15:guide>
        <p15:guide id="6" pos="7680">
          <p15:clr>
            <a:srgbClr val="547EBF"/>
          </p15:clr>
        </p15:guide>
        <p15:guide id="7" pos="528">
          <p15:clr>
            <a:srgbClr val="547EBF"/>
          </p15:clr>
        </p15:guide>
        <p15:guide id="8" pos="6912">
          <p15:clr>
            <a:srgbClr val="547EBF"/>
          </p15:clr>
        </p15:guide>
        <p15:guide id="9" orient="horz" pos="240">
          <p15:clr>
            <a:srgbClr val="547EBF"/>
          </p15:clr>
        </p15:guide>
        <p15:guide id="10" orient="horz" pos="552">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mailto:risfiandarisqi88@gmail.com" TargetMode="External"/><Relationship Id="rId4" Type="http://schemas.openxmlformats.org/officeDocument/2006/relationships/hyperlink" Target="https://wa.me/6282115256042" TargetMode="External"/><Relationship Id="rId5" Type="http://schemas.openxmlformats.org/officeDocument/2006/relationships/hyperlink" Target="http://linkedin.com/in/muhammad-risqi-risfiand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ph type="ctrTitle"/>
          </p:nvPr>
        </p:nvSpPr>
        <p:spPr>
          <a:xfrm>
            <a:off x="816775" y="1399022"/>
            <a:ext cx="6757500" cy="501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4400"/>
              <a:buFont typeface="Arial Black"/>
              <a:buNone/>
            </a:pPr>
            <a:r>
              <a:rPr lang="en-US"/>
              <a:t>User Spending Behavior and Risk Insights</a:t>
            </a:r>
            <a:endParaRPr/>
          </a:p>
          <a:p>
            <a:pPr indent="0" lvl="0" marL="0" rtl="0" algn="l">
              <a:lnSpc>
                <a:spcPct val="90000"/>
              </a:lnSpc>
              <a:spcBef>
                <a:spcPts val="0"/>
              </a:spcBef>
              <a:spcAft>
                <a:spcPts val="0"/>
              </a:spcAft>
              <a:buClr>
                <a:schemeClr val="dk1"/>
              </a:buClr>
              <a:buSzPts val="4400"/>
              <a:buFont typeface="Arial Black"/>
              <a:buNone/>
            </a:pPr>
            <a:r>
              <a:t/>
            </a:r>
            <a:endParaRPr sz="4400"/>
          </a:p>
          <a:p>
            <a:pPr indent="0" lvl="0" marL="0" rtl="0" algn="l">
              <a:lnSpc>
                <a:spcPct val="90000"/>
              </a:lnSpc>
              <a:spcBef>
                <a:spcPts val="0"/>
              </a:spcBef>
              <a:spcAft>
                <a:spcPts val="0"/>
              </a:spcAft>
              <a:buClr>
                <a:schemeClr val="dk1"/>
              </a:buClr>
              <a:buSzPts val="4400"/>
              <a:buFont typeface="Arial Black"/>
              <a:buNone/>
            </a:pPr>
            <a:r>
              <a:t/>
            </a:r>
            <a:endParaRPr sz="4400"/>
          </a:p>
          <a:p>
            <a:pPr indent="0" lvl="0" marL="0" rtl="0" algn="l">
              <a:lnSpc>
                <a:spcPct val="90000"/>
              </a:lnSpc>
              <a:spcBef>
                <a:spcPts val="0"/>
              </a:spcBef>
              <a:spcAft>
                <a:spcPts val="0"/>
              </a:spcAft>
              <a:buClr>
                <a:schemeClr val="dk1"/>
              </a:buClr>
              <a:buSzPts val="4400"/>
              <a:buFont typeface="Arial Black"/>
              <a:buNone/>
            </a:pPr>
            <a:r>
              <a:t/>
            </a:r>
            <a:endParaRPr sz="4400"/>
          </a:p>
          <a:p>
            <a:pPr indent="0" lvl="0" marL="0" rtl="0" algn="l">
              <a:lnSpc>
                <a:spcPct val="90000"/>
              </a:lnSpc>
              <a:spcBef>
                <a:spcPts val="0"/>
              </a:spcBef>
              <a:spcAft>
                <a:spcPts val="0"/>
              </a:spcAft>
              <a:buClr>
                <a:schemeClr val="dk1"/>
              </a:buClr>
              <a:buSzPts val="4400"/>
              <a:buFont typeface="Arial Black"/>
              <a:buNone/>
            </a:pPr>
            <a:r>
              <a:rPr lang="en-US" sz="3200"/>
              <a:t>MUHAMMMAD RISQI</a:t>
            </a:r>
            <a:br>
              <a:rPr lang="en-US" sz="3200"/>
            </a:br>
            <a:r>
              <a:rPr lang="en-US" sz="3200"/>
              <a:t>RISFIANDA</a:t>
            </a:r>
            <a:endParaRPr sz="3200"/>
          </a:p>
        </p:txBody>
      </p:sp>
      <p:sp>
        <p:nvSpPr>
          <p:cNvPr id="100" name="Google Shape;100;p1"/>
          <p:cNvSpPr txBox="1"/>
          <p:nvPr>
            <p:ph idx="1" type="subTitle"/>
          </p:nvPr>
        </p:nvSpPr>
        <p:spPr>
          <a:xfrm>
            <a:off x="816768" y="417444"/>
            <a:ext cx="7414940" cy="883258"/>
          </a:xfrm>
          <a:prstGeom prst="rect">
            <a:avLst/>
          </a:prstGeom>
          <a:noFill/>
          <a:ln>
            <a:noFill/>
          </a:ln>
        </p:spPr>
        <p:txBody>
          <a:bodyPr anchorCtr="0" anchor="b" bIns="182875" lIns="0" spcFirstLastPara="1" rIns="0" wrap="square" tIns="0">
            <a:noAutofit/>
          </a:bodyPr>
          <a:lstStyle/>
          <a:p>
            <a:pPr indent="0" lvl="0" marL="0" rtl="0" algn="l">
              <a:lnSpc>
                <a:spcPct val="100000"/>
              </a:lnSpc>
              <a:spcBef>
                <a:spcPts val="0"/>
              </a:spcBef>
              <a:spcAft>
                <a:spcPts val="0"/>
              </a:spcAft>
              <a:buClr>
                <a:schemeClr val="dk1"/>
              </a:buClr>
              <a:buSzPts val="2400"/>
              <a:buFont typeface="Avenir"/>
              <a:buNone/>
            </a:pPr>
            <a:r>
              <a:rPr lang="en-US"/>
              <a:t>DATA ANALYST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1926071" y="2188196"/>
            <a:ext cx="5985300" cy="1594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Black"/>
              <a:buNone/>
            </a:pPr>
            <a:r>
              <a:rPr lang="en-US"/>
              <a:t>TERIMAKASIH</a:t>
            </a:r>
            <a:endParaRPr/>
          </a:p>
        </p:txBody>
      </p:sp>
      <p:sp>
        <p:nvSpPr>
          <p:cNvPr id="188" name="Google Shape;188;p10"/>
          <p:cNvSpPr txBox="1"/>
          <p:nvPr>
            <p:ph idx="1" type="body"/>
          </p:nvPr>
        </p:nvSpPr>
        <p:spPr>
          <a:xfrm>
            <a:off x="1926075" y="4078225"/>
            <a:ext cx="5444400" cy="19986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800"/>
              <a:buFont typeface="Avenir"/>
              <a:buNone/>
            </a:pPr>
            <a:r>
              <a:rPr lang="en-US"/>
              <a:t>Muhammad Risqi Risfianda</a:t>
            </a:r>
            <a:endParaRPr/>
          </a:p>
          <a:p>
            <a:pPr indent="0" lvl="0" marL="0" rtl="0" algn="l">
              <a:lnSpc>
                <a:spcPct val="150000"/>
              </a:lnSpc>
              <a:spcBef>
                <a:spcPts val="1000"/>
              </a:spcBef>
              <a:spcAft>
                <a:spcPts val="0"/>
              </a:spcAft>
              <a:buClr>
                <a:schemeClr val="dk1"/>
              </a:buClr>
              <a:buSzPts val="1800"/>
              <a:buFont typeface="Avenir"/>
              <a:buNone/>
            </a:pPr>
            <a:r>
              <a:rPr lang="en-US" u="sng">
                <a:solidFill>
                  <a:schemeClr val="hlink"/>
                </a:solidFill>
                <a:hlinkClick r:id="rId3"/>
              </a:rPr>
              <a:t>risfiandarisqi88@gmail.com</a:t>
            </a:r>
            <a:endParaRPr/>
          </a:p>
          <a:p>
            <a:pPr indent="0" lvl="0" marL="0" rtl="0" algn="l">
              <a:lnSpc>
                <a:spcPct val="150000"/>
              </a:lnSpc>
              <a:spcBef>
                <a:spcPts val="1000"/>
              </a:spcBef>
              <a:spcAft>
                <a:spcPts val="0"/>
              </a:spcAft>
              <a:buClr>
                <a:schemeClr val="dk1"/>
              </a:buClr>
              <a:buSzPts val="1800"/>
              <a:buFont typeface="Avenir"/>
              <a:buNone/>
            </a:pPr>
            <a:r>
              <a:rPr lang="en-US" u="sng">
                <a:solidFill>
                  <a:schemeClr val="hlink"/>
                </a:solidFill>
                <a:hlinkClick r:id="rId4"/>
              </a:rPr>
              <a:t>+6282115256042</a:t>
            </a:r>
            <a:endParaRPr/>
          </a:p>
          <a:p>
            <a:pPr indent="0" lvl="0" marL="0" rtl="0" algn="l">
              <a:lnSpc>
                <a:spcPct val="150000"/>
              </a:lnSpc>
              <a:spcBef>
                <a:spcPts val="1000"/>
              </a:spcBef>
              <a:spcAft>
                <a:spcPts val="0"/>
              </a:spcAft>
              <a:buClr>
                <a:schemeClr val="dk1"/>
              </a:buClr>
              <a:buSzPts val="1800"/>
              <a:buFont typeface="Avenir"/>
              <a:buNone/>
            </a:pPr>
            <a:r>
              <a:rPr lang="en-US" u="sng">
                <a:solidFill>
                  <a:schemeClr val="hlink"/>
                </a:solidFill>
                <a:hlinkClick r:id="rId5"/>
              </a:rPr>
              <a:t>linkedin.com/in/muhammad-risqi-risfianda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850392" y="401216"/>
            <a:ext cx="10122632" cy="7514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Black"/>
              <a:buNone/>
            </a:pPr>
            <a:r>
              <a:rPr lang="en-US"/>
              <a:t>Summary</a:t>
            </a:r>
            <a:endParaRPr/>
          </a:p>
        </p:txBody>
      </p:sp>
      <p:sp>
        <p:nvSpPr>
          <p:cNvPr id="106" name="Google Shape;106;p2"/>
          <p:cNvSpPr txBox="1"/>
          <p:nvPr>
            <p:ph idx="1" type="body"/>
          </p:nvPr>
        </p:nvSpPr>
        <p:spPr>
          <a:xfrm>
            <a:off x="850425" y="1317025"/>
            <a:ext cx="9864600" cy="5124600"/>
          </a:xfrm>
          <a:prstGeom prst="rect">
            <a:avLst/>
          </a:prstGeom>
          <a:noFill/>
          <a:ln>
            <a:noFill/>
          </a:ln>
        </p:spPr>
        <p:txBody>
          <a:bodyPr anchorCtr="0" anchor="t" bIns="45700" lIns="0" spcFirstLastPara="1" rIns="91425" wrap="square" tIns="45700">
            <a:noAutofit/>
          </a:bodyPr>
          <a:lstStyle/>
          <a:p>
            <a:pPr indent="0" lvl="0" marL="0" rtl="0" algn="just">
              <a:lnSpc>
                <a:spcPct val="115000"/>
              </a:lnSpc>
              <a:spcBef>
                <a:spcPts val="1200"/>
              </a:spcBef>
              <a:spcAft>
                <a:spcPts val="0"/>
              </a:spcAft>
              <a:buNone/>
            </a:pPr>
            <a:r>
              <a:rPr lang="en-US" sz="1500">
                <a:solidFill>
                  <a:srgbClr val="000000"/>
                </a:solidFill>
                <a:latin typeface="Arial"/>
                <a:ea typeface="Arial"/>
                <a:cs typeface="Arial"/>
                <a:sym typeface="Arial"/>
              </a:rPr>
              <a:t>This analysis explores user financial behavior based on transaction and credit card usage data. Key insights include:</a:t>
            </a:r>
            <a:endParaRPr sz="1500">
              <a:solidFill>
                <a:srgbClr val="000000"/>
              </a:solidFill>
              <a:latin typeface="Arial"/>
              <a:ea typeface="Arial"/>
              <a:cs typeface="Arial"/>
              <a:sym typeface="Arial"/>
            </a:endParaRPr>
          </a:p>
          <a:p>
            <a:pPr indent="-323850" lvl="0" marL="457200" rtl="0" algn="just">
              <a:lnSpc>
                <a:spcPct val="115000"/>
              </a:lnSpc>
              <a:spcBef>
                <a:spcPts val="1200"/>
              </a:spcBef>
              <a:spcAft>
                <a:spcPts val="0"/>
              </a:spcAft>
              <a:buClr>
                <a:srgbClr val="000000"/>
              </a:buClr>
              <a:buSzPts val="1500"/>
              <a:buFont typeface="Arial"/>
              <a:buChar char="●"/>
            </a:pPr>
            <a:r>
              <a:rPr b="1" lang="en-US" sz="1500">
                <a:solidFill>
                  <a:srgbClr val="000000"/>
                </a:solidFill>
                <a:latin typeface="Arial"/>
                <a:ea typeface="Arial"/>
                <a:cs typeface="Arial"/>
                <a:sym typeface="Arial"/>
              </a:rPr>
              <a:t>User Activity Levels</a:t>
            </a:r>
            <a:r>
              <a:rPr lang="en-US" sz="1500">
                <a:solidFill>
                  <a:srgbClr val="000000"/>
                </a:solidFill>
                <a:latin typeface="Arial"/>
                <a:ea typeface="Arial"/>
                <a:cs typeface="Arial"/>
                <a:sym typeface="Arial"/>
              </a:rPr>
              <a:t>: The number of transactions per user varies significantly, indicating different levels of engagement and spending habits. Identifying highly active users can support targeted marketing efforts.</a:t>
            </a:r>
            <a:br>
              <a:rPr lang="en-US"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323850" lvl="0" marL="457200" rtl="0" algn="just">
              <a:lnSpc>
                <a:spcPct val="115000"/>
              </a:lnSpc>
              <a:spcBef>
                <a:spcPts val="0"/>
              </a:spcBef>
              <a:spcAft>
                <a:spcPts val="0"/>
              </a:spcAft>
              <a:buClr>
                <a:srgbClr val="000000"/>
              </a:buClr>
              <a:buSzPts val="1500"/>
              <a:buFont typeface="Arial"/>
              <a:buChar char="●"/>
            </a:pPr>
            <a:r>
              <a:rPr b="1" lang="en-US" sz="1500">
                <a:solidFill>
                  <a:srgbClr val="000000"/>
                </a:solidFill>
                <a:latin typeface="Arial"/>
                <a:ea typeface="Arial"/>
                <a:cs typeface="Arial"/>
                <a:sym typeface="Arial"/>
              </a:rPr>
              <a:t>Transaction Method Preference</a:t>
            </a:r>
            <a:r>
              <a:rPr lang="en-US" sz="1500">
                <a:solidFill>
                  <a:srgbClr val="000000"/>
                </a:solidFill>
                <a:latin typeface="Arial"/>
                <a:ea typeface="Arial"/>
                <a:cs typeface="Arial"/>
                <a:sym typeface="Arial"/>
              </a:rPr>
              <a:t>: A comparison between swipe and chip transactions reveals that swipe-based purchases are still dominant, which may suggest potential gaps in security or user behavior preferences.</a:t>
            </a:r>
            <a:br>
              <a:rPr lang="en-US"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323850" lvl="0" marL="457200" rtl="0" algn="just">
              <a:lnSpc>
                <a:spcPct val="115000"/>
              </a:lnSpc>
              <a:spcBef>
                <a:spcPts val="0"/>
              </a:spcBef>
              <a:spcAft>
                <a:spcPts val="0"/>
              </a:spcAft>
              <a:buClr>
                <a:srgbClr val="000000"/>
              </a:buClr>
              <a:buSzPts val="1500"/>
              <a:buFont typeface="Arial"/>
              <a:buChar char="●"/>
            </a:pPr>
            <a:r>
              <a:rPr b="1" lang="en-US" sz="1500">
                <a:solidFill>
                  <a:srgbClr val="000000"/>
                </a:solidFill>
                <a:latin typeface="Arial"/>
                <a:ea typeface="Arial"/>
                <a:cs typeface="Arial"/>
                <a:sym typeface="Arial"/>
              </a:rPr>
              <a:t>Risk Identification</a:t>
            </a:r>
            <a:r>
              <a:rPr lang="en-US" sz="1500">
                <a:solidFill>
                  <a:srgbClr val="000000"/>
                </a:solidFill>
                <a:latin typeface="Arial"/>
                <a:ea typeface="Arial"/>
                <a:cs typeface="Arial"/>
                <a:sym typeface="Arial"/>
              </a:rPr>
              <a:t>: Users with low credit scores and multiple credit cards present a higher financial risk profile. These users may require closer monitoring or tailored credit policies.</a:t>
            </a:r>
            <a:br>
              <a:rPr lang="en-US"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323850" lvl="0" marL="457200" rtl="0" algn="just">
              <a:lnSpc>
                <a:spcPct val="115000"/>
              </a:lnSpc>
              <a:spcBef>
                <a:spcPts val="0"/>
              </a:spcBef>
              <a:spcAft>
                <a:spcPts val="0"/>
              </a:spcAft>
              <a:buClr>
                <a:srgbClr val="000000"/>
              </a:buClr>
              <a:buSzPts val="1500"/>
              <a:buFont typeface="Arial"/>
              <a:buChar char="●"/>
            </a:pPr>
            <a:r>
              <a:rPr b="1" lang="en-US" sz="1500">
                <a:solidFill>
                  <a:srgbClr val="000000"/>
                </a:solidFill>
                <a:latin typeface="Arial"/>
                <a:ea typeface="Arial"/>
                <a:cs typeface="Arial"/>
                <a:sym typeface="Arial"/>
              </a:rPr>
              <a:t>Debt-to-Credit Limit Ratio</a:t>
            </a:r>
            <a:r>
              <a:rPr lang="en-US" sz="1500">
                <a:solidFill>
                  <a:srgbClr val="000000"/>
                </a:solidFill>
                <a:latin typeface="Arial"/>
                <a:ea typeface="Arial"/>
                <a:cs typeface="Arial"/>
                <a:sym typeface="Arial"/>
              </a:rPr>
              <a:t>: Analyzing this ratio offers valuable insight into each user’s financial health. A high ratio may indicate users who are over-leveraged and at risk of default.</a:t>
            </a:r>
            <a:endParaRPr sz="1500">
              <a:solidFill>
                <a:srgbClr val="000000"/>
              </a:solidFill>
              <a:latin typeface="Arial"/>
              <a:ea typeface="Arial"/>
              <a:cs typeface="Arial"/>
              <a:sym typeface="Arial"/>
            </a:endParaRPr>
          </a:p>
          <a:p>
            <a:pPr indent="0" lvl="0" marL="0" rtl="0" algn="just">
              <a:lnSpc>
                <a:spcPct val="120000"/>
              </a:lnSpc>
              <a:spcBef>
                <a:spcPts val="1200"/>
              </a:spcBef>
              <a:spcAft>
                <a:spcPts val="0"/>
              </a:spcAft>
              <a:buClr>
                <a:schemeClr val="dk1"/>
              </a:buClr>
              <a:buSzPts val="1800"/>
              <a:buFont typeface="Avenir"/>
              <a:buNone/>
            </a:pPr>
            <a:r>
              <a:t/>
            </a:r>
            <a:endParaRPr sz="2200"/>
          </a:p>
        </p:txBody>
      </p:sp>
      <p:sp>
        <p:nvSpPr>
          <p:cNvPr id="107" name="Google Shape;107;p2"/>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08" name="Google Shape;108;p2"/>
          <p:cNvSpPr/>
          <p:nvPr/>
        </p:nvSpPr>
        <p:spPr>
          <a:xfrm>
            <a:off x="10714907" y="867746"/>
            <a:ext cx="982578" cy="982578"/>
          </a:xfrm>
          <a:prstGeom prst="ellipse">
            <a:avLst/>
          </a:prstGeom>
          <a:solidFill>
            <a:srgbClr val="67B2E8"/>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300"/>
              <a:buFont typeface="Avenir"/>
              <a:buNone/>
            </a:pPr>
            <a:r>
              <a:t/>
            </a:r>
            <a:endParaRPr/>
          </a:p>
        </p:txBody>
      </p:sp>
      <p:sp>
        <p:nvSpPr>
          <p:cNvPr id="109" name="Google Shape;109;p2"/>
          <p:cNvSpPr/>
          <p:nvPr/>
        </p:nvSpPr>
        <p:spPr>
          <a:xfrm>
            <a:off x="0" y="5792539"/>
            <a:ext cx="3676260" cy="1065462"/>
          </a:xfrm>
          <a:prstGeom prst="rect">
            <a:avLst/>
          </a:prstGeom>
          <a:solidFill>
            <a:srgbClr val="67B2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850392" y="401216"/>
            <a:ext cx="10122632" cy="7514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Black"/>
              <a:buNone/>
            </a:pPr>
            <a:r>
              <a:rPr lang="en-US"/>
              <a:t>Analysis Objectives</a:t>
            </a:r>
            <a:endParaRPr/>
          </a:p>
        </p:txBody>
      </p:sp>
      <p:sp>
        <p:nvSpPr>
          <p:cNvPr id="115" name="Google Shape;115;p3"/>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16" name="Google Shape;116;p3"/>
          <p:cNvSpPr/>
          <p:nvPr/>
        </p:nvSpPr>
        <p:spPr>
          <a:xfrm>
            <a:off x="-1134355" y="5409077"/>
            <a:ext cx="2897841" cy="2897841"/>
          </a:xfrm>
          <a:prstGeom prst="ellipse">
            <a:avLst/>
          </a:prstGeom>
          <a:solidFill>
            <a:srgbClr val="FFB700"/>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300"/>
              <a:buFont typeface="Avenir"/>
              <a:buNone/>
            </a:pPr>
            <a:r>
              <a:rPr b="0" i="0" lang="en-US" sz="300" u="none" cap="none" strike="noStrike">
                <a:solidFill>
                  <a:schemeClr val="accent1"/>
                </a:solidFill>
                <a:latin typeface="Avenir"/>
                <a:ea typeface="Avenir"/>
                <a:cs typeface="Avenir"/>
                <a:sym typeface="Avenir"/>
              </a:rPr>
              <a:t>Click to edit Master text styles</a:t>
            </a:r>
            <a:endParaRPr/>
          </a:p>
        </p:txBody>
      </p:sp>
      <p:sp>
        <p:nvSpPr>
          <p:cNvPr id="117" name="Google Shape;117;p3"/>
          <p:cNvSpPr/>
          <p:nvPr/>
        </p:nvSpPr>
        <p:spPr>
          <a:xfrm>
            <a:off x="1" y="0"/>
            <a:ext cx="3678381" cy="401216"/>
          </a:xfrm>
          <a:prstGeom prst="rect">
            <a:avLst/>
          </a:prstGeom>
          <a:solidFill>
            <a:srgbClr val="FFB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118" name="Google Shape;118;p3"/>
          <p:cNvSpPr txBox="1"/>
          <p:nvPr>
            <p:ph idx="1" type="body"/>
          </p:nvPr>
        </p:nvSpPr>
        <p:spPr>
          <a:xfrm>
            <a:off x="850425" y="1317025"/>
            <a:ext cx="9864600" cy="51246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lang="en-US" sz="1500">
                <a:solidFill>
                  <a:srgbClr val="000000"/>
                </a:solidFill>
                <a:latin typeface="Arial"/>
                <a:ea typeface="Arial"/>
                <a:cs typeface="Arial"/>
                <a:sym typeface="Arial"/>
              </a:rPr>
              <a:t>The primary objective of this analysis is to gain a deeper understanding of user behavior and financial risk by exploring key patterns across transactions, credit card usage, and user profiles. Specifically, this analysis aims to:</a:t>
            </a:r>
            <a:endParaRPr sz="1500">
              <a:solidFill>
                <a:srgbClr val="000000"/>
              </a:solidFill>
              <a:latin typeface="Arial"/>
              <a:ea typeface="Arial"/>
              <a:cs typeface="Arial"/>
              <a:sym typeface="Arial"/>
            </a:endParaRPr>
          </a:p>
          <a:p>
            <a:pPr indent="-323850" lvl="0" marL="457200" rtl="0" algn="l">
              <a:lnSpc>
                <a:spcPct val="115000"/>
              </a:lnSpc>
              <a:spcBef>
                <a:spcPts val="1200"/>
              </a:spcBef>
              <a:spcAft>
                <a:spcPts val="0"/>
              </a:spcAft>
              <a:buClr>
                <a:srgbClr val="000000"/>
              </a:buClr>
              <a:buSzPts val="1500"/>
              <a:buFont typeface="Arial"/>
              <a:buChar char="●"/>
            </a:pPr>
            <a:r>
              <a:rPr b="1" lang="en-US" sz="1500">
                <a:solidFill>
                  <a:srgbClr val="000000"/>
                </a:solidFill>
                <a:latin typeface="Arial"/>
                <a:ea typeface="Arial"/>
                <a:cs typeface="Arial"/>
                <a:sym typeface="Arial"/>
              </a:rPr>
              <a:t>Measure user engagement</a:t>
            </a:r>
            <a:r>
              <a:rPr lang="en-US" sz="1500">
                <a:solidFill>
                  <a:srgbClr val="000000"/>
                </a:solidFill>
                <a:latin typeface="Arial"/>
                <a:ea typeface="Arial"/>
                <a:cs typeface="Arial"/>
                <a:sym typeface="Arial"/>
              </a:rPr>
              <a:t> through the total number of transactions per user.</a:t>
            </a:r>
            <a:br>
              <a:rPr lang="en-US"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b="1" lang="en-US" sz="1500">
                <a:solidFill>
                  <a:srgbClr val="000000"/>
                </a:solidFill>
                <a:latin typeface="Arial"/>
                <a:ea typeface="Arial"/>
                <a:cs typeface="Arial"/>
                <a:sym typeface="Arial"/>
              </a:rPr>
              <a:t>Identify transaction method preferences</a:t>
            </a:r>
            <a:r>
              <a:rPr lang="en-US" sz="1500">
                <a:solidFill>
                  <a:srgbClr val="000000"/>
                </a:solidFill>
                <a:latin typeface="Arial"/>
                <a:ea typeface="Arial"/>
                <a:cs typeface="Arial"/>
                <a:sym typeface="Arial"/>
              </a:rPr>
              <a:t> by comparing swipe vs. chip-based purchases.</a:t>
            </a:r>
            <a:br>
              <a:rPr lang="en-US"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b="1" lang="en-US" sz="1500">
                <a:solidFill>
                  <a:srgbClr val="000000"/>
                </a:solidFill>
                <a:latin typeface="Arial"/>
                <a:ea typeface="Arial"/>
                <a:cs typeface="Arial"/>
                <a:sym typeface="Arial"/>
              </a:rPr>
              <a:t>Detect potentially high-risk users</a:t>
            </a:r>
            <a:r>
              <a:rPr lang="en-US" sz="1500">
                <a:solidFill>
                  <a:srgbClr val="000000"/>
                </a:solidFill>
                <a:latin typeface="Arial"/>
                <a:ea typeface="Arial"/>
                <a:cs typeface="Arial"/>
                <a:sym typeface="Arial"/>
              </a:rPr>
              <a:t>, particularly those with low credit scores and multiple active cards.</a:t>
            </a:r>
            <a:br>
              <a:rPr lang="en-US"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b="1" lang="en-US" sz="1500">
                <a:solidFill>
                  <a:srgbClr val="000000"/>
                </a:solidFill>
                <a:latin typeface="Arial"/>
                <a:ea typeface="Arial"/>
                <a:cs typeface="Arial"/>
                <a:sym typeface="Arial"/>
              </a:rPr>
              <a:t>Evaluate users’ financial health</a:t>
            </a:r>
            <a:r>
              <a:rPr lang="en-US" sz="1500">
                <a:solidFill>
                  <a:srgbClr val="000000"/>
                </a:solidFill>
                <a:latin typeface="Arial"/>
                <a:ea typeface="Arial"/>
                <a:cs typeface="Arial"/>
                <a:sym typeface="Arial"/>
              </a:rPr>
              <a:t> by analyzing the ratio between total debt and available credit limits.</a:t>
            </a:r>
            <a:br>
              <a:rPr lang="en-US" sz="1500">
                <a:solidFill>
                  <a:srgbClr val="000000"/>
                </a:solidFill>
                <a:latin typeface="Arial"/>
                <a:ea typeface="Arial"/>
                <a:cs typeface="Arial"/>
                <a:sym typeface="Arial"/>
              </a:rPr>
            </a:b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1500">
                <a:solidFill>
                  <a:srgbClr val="000000"/>
                </a:solidFill>
                <a:latin typeface="Arial"/>
                <a:ea typeface="Arial"/>
                <a:cs typeface="Arial"/>
                <a:sym typeface="Arial"/>
              </a:rPr>
              <a:t>These insights can help the business improve risk management, optimize product offerings, and enhance user experience through data-driven decisions.</a:t>
            </a:r>
            <a:endParaRPr sz="1500">
              <a:solidFill>
                <a:srgbClr val="000000"/>
              </a:solidFill>
              <a:latin typeface="Arial"/>
              <a:ea typeface="Arial"/>
              <a:cs typeface="Arial"/>
              <a:sym typeface="Arial"/>
            </a:endParaRPr>
          </a:p>
          <a:p>
            <a:pPr indent="0" lvl="0" marL="0" rtl="0" algn="just">
              <a:lnSpc>
                <a:spcPct val="120000"/>
              </a:lnSpc>
              <a:spcBef>
                <a:spcPts val="1200"/>
              </a:spcBef>
              <a:spcAft>
                <a:spcPts val="0"/>
              </a:spcAft>
              <a:buClr>
                <a:schemeClr val="dk1"/>
              </a:buClr>
              <a:buSzPts val="1800"/>
              <a:buFont typeface="Avenir"/>
              <a:buNone/>
            </a:pPr>
            <a:r>
              <a:t/>
            </a:r>
            <a:endParaRPr sz="19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type="title"/>
          </p:nvPr>
        </p:nvSpPr>
        <p:spPr>
          <a:xfrm>
            <a:off x="850392" y="401216"/>
            <a:ext cx="10236708" cy="7514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Black"/>
              <a:buNone/>
            </a:pPr>
            <a:r>
              <a:rPr lang="en-US"/>
              <a:t>Data Overview</a:t>
            </a:r>
            <a:endParaRPr/>
          </a:p>
        </p:txBody>
      </p:sp>
      <p:sp>
        <p:nvSpPr>
          <p:cNvPr id="124" name="Google Shape;124;p4"/>
          <p:cNvSpPr txBox="1"/>
          <p:nvPr>
            <p:ph idx="1" type="body"/>
          </p:nvPr>
        </p:nvSpPr>
        <p:spPr>
          <a:xfrm>
            <a:off x="850414" y="1250300"/>
            <a:ext cx="10325700" cy="50409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lang="en-US" sz="1300">
                <a:solidFill>
                  <a:srgbClr val="000000"/>
                </a:solidFill>
                <a:latin typeface="Arial"/>
                <a:ea typeface="Arial"/>
                <a:cs typeface="Arial"/>
                <a:sym typeface="Arial"/>
              </a:rPr>
              <a:t>This analysis uses three main datasets:</a:t>
            </a:r>
            <a:endParaRPr sz="1300">
              <a:solidFill>
                <a:srgbClr val="000000"/>
              </a:solidFill>
              <a:latin typeface="Arial"/>
              <a:ea typeface="Arial"/>
              <a:cs typeface="Arial"/>
              <a:sym typeface="Arial"/>
            </a:endParaRPr>
          </a:p>
          <a:p>
            <a:pPr indent="-311150" lvl="0" marL="457200" rtl="0" algn="l">
              <a:lnSpc>
                <a:spcPct val="115000"/>
              </a:lnSpc>
              <a:spcBef>
                <a:spcPts val="1200"/>
              </a:spcBef>
              <a:spcAft>
                <a:spcPts val="0"/>
              </a:spcAft>
              <a:buClr>
                <a:srgbClr val="000000"/>
              </a:buClr>
              <a:buSzPts val="1300"/>
              <a:buFont typeface="Arial"/>
              <a:buAutoNum type="arabicPeriod"/>
            </a:pPr>
            <a:r>
              <a:rPr b="1" lang="en-US" sz="1300">
                <a:solidFill>
                  <a:srgbClr val="000000"/>
                </a:solidFill>
                <a:latin typeface="Arial"/>
                <a:ea typeface="Arial"/>
                <a:cs typeface="Arial"/>
                <a:sym typeface="Arial"/>
              </a:rPr>
              <a:t>Users Data</a:t>
            </a:r>
            <a:br>
              <a:rPr b="1" lang="en-US" sz="1300">
                <a:solidFill>
                  <a:srgbClr val="000000"/>
                </a:solidFill>
                <a:latin typeface="Arial"/>
                <a:ea typeface="Arial"/>
                <a:cs typeface="Arial"/>
                <a:sym typeface="Arial"/>
              </a:rPr>
            </a:br>
            <a:r>
              <a:rPr lang="en-US" sz="1300">
                <a:solidFill>
                  <a:srgbClr val="000000"/>
                </a:solidFill>
                <a:latin typeface="Arial"/>
                <a:ea typeface="Arial"/>
                <a:cs typeface="Arial"/>
                <a:sym typeface="Arial"/>
              </a:rPr>
              <a:t> Contains demographic and financial information for each user, including:</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Age, gender, and location</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Income, total debt, and credit score</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Number of credit cards owned</a:t>
            </a:r>
            <a:br>
              <a:rPr lang="en-US" sz="1300">
                <a:solidFill>
                  <a:srgbClr val="000000"/>
                </a:solidFill>
                <a:latin typeface="Arial"/>
                <a:ea typeface="Arial"/>
                <a:cs typeface="Arial"/>
                <a:sym typeface="Arial"/>
              </a:rPr>
            </a:br>
            <a:endParaRPr sz="1300">
              <a:solidFill>
                <a:srgbClr val="000000"/>
              </a:solidFill>
              <a:latin typeface="Arial"/>
              <a:ea typeface="Arial"/>
              <a:cs typeface="Arial"/>
              <a:sym typeface="Arial"/>
            </a:endParaRPr>
          </a:p>
          <a:p>
            <a:pPr indent="-311150" lvl="0" marL="457200" rtl="0" algn="l">
              <a:lnSpc>
                <a:spcPct val="115000"/>
              </a:lnSpc>
              <a:spcBef>
                <a:spcPts val="0"/>
              </a:spcBef>
              <a:spcAft>
                <a:spcPts val="0"/>
              </a:spcAft>
              <a:buClr>
                <a:srgbClr val="000000"/>
              </a:buClr>
              <a:buSzPts val="1300"/>
              <a:buFont typeface="Arial"/>
              <a:buAutoNum type="arabicPeriod"/>
            </a:pPr>
            <a:r>
              <a:rPr b="1" lang="en-US" sz="1300">
                <a:solidFill>
                  <a:srgbClr val="000000"/>
                </a:solidFill>
                <a:latin typeface="Arial"/>
                <a:ea typeface="Arial"/>
                <a:cs typeface="Arial"/>
                <a:sym typeface="Arial"/>
              </a:rPr>
              <a:t>Cards Data</a:t>
            </a:r>
            <a:br>
              <a:rPr b="1" lang="en-US" sz="1300">
                <a:solidFill>
                  <a:srgbClr val="000000"/>
                </a:solidFill>
                <a:latin typeface="Arial"/>
                <a:ea typeface="Arial"/>
                <a:cs typeface="Arial"/>
                <a:sym typeface="Arial"/>
              </a:rPr>
            </a:br>
            <a:r>
              <a:rPr lang="en-US" sz="1300">
                <a:solidFill>
                  <a:srgbClr val="000000"/>
                </a:solidFill>
                <a:latin typeface="Arial"/>
                <a:ea typeface="Arial"/>
                <a:cs typeface="Arial"/>
                <a:sym typeface="Arial"/>
              </a:rPr>
              <a:t> Includes details of each credit card issued to users, such as:</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Card brand, type, and number of cards issued</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Credit limit and account opening date</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Security features (chip presence, PIN change year)</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Whether the card was found on the dark web</a:t>
            </a:r>
            <a:br>
              <a:rPr lang="en-US" sz="1300">
                <a:solidFill>
                  <a:srgbClr val="000000"/>
                </a:solidFill>
                <a:latin typeface="Arial"/>
                <a:ea typeface="Arial"/>
                <a:cs typeface="Arial"/>
                <a:sym typeface="Arial"/>
              </a:rPr>
            </a:br>
            <a:endParaRPr sz="1300">
              <a:solidFill>
                <a:srgbClr val="000000"/>
              </a:solidFill>
              <a:latin typeface="Arial"/>
              <a:ea typeface="Arial"/>
              <a:cs typeface="Arial"/>
              <a:sym typeface="Arial"/>
            </a:endParaRPr>
          </a:p>
          <a:p>
            <a:pPr indent="-311150" lvl="0" marL="457200" rtl="0" algn="l">
              <a:lnSpc>
                <a:spcPct val="115000"/>
              </a:lnSpc>
              <a:spcBef>
                <a:spcPts val="0"/>
              </a:spcBef>
              <a:spcAft>
                <a:spcPts val="0"/>
              </a:spcAft>
              <a:buClr>
                <a:srgbClr val="000000"/>
              </a:buClr>
              <a:buSzPts val="1300"/>
              <a:buFont typeface="Arial"/>
              <a:buAutoNum type="arabicPeriod"/>
            </a:pPr>
            <a:r>
              <a:rPr b="1" lang="en-US" sz="1300">
                <a:solidFill>
                  <a:srgbClr val="000000"/>
                </a:solidFill>
                <a:latin typeface="Arial"/>
                <a:ea typeface="Arial"/>
                <a:cs typeface="Arial"/>
                <a:sym typeface="Arial"/>
              </a:rPr>
              <a:t>Transactions Data</a:t>
            </a:r>
            <a:br>
              <a:rPr b="1" lang="en-US" sz="1300">
                <a:solidFill>
                  <a:srgbClr val="000000"/>
                </a:solidFill>
                <a:latin typeface="Arial"/>
                <a:ea typeface="Arial"/>
                <a:cs typeface="Arial"/>
                <a:sym typeface="Arial"/>
              </a:rPr>
            </a:br>
            <a:r>
              <a:rPr lang="en-US" sz="1300">
                <a:solidFill>
                  <a:srgbClr val="000000"/>
                </a:solidFill>
                <a:latin typeface="Arial"/>
                <a:ea typeface="Arial"/>
                <a:cs typeface="Arial"/>
                <a:sym typeface="Arial"/>
              </a:rPr>
              <a:t> Provides historical records of transactions per card, including:</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Timestamp and amount</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Card used, merchant location, and MCC (merchant category code)</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Transaction method (e.g., swipe, chip)</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Char char="○"/>
            </a:pPr>
            <a:r>
              <a:rPr lang="en-US" sz="1300">
                <a:solidFill>
                  <a:srgbClr val="000000"/>
                </a:solidFill>
                <a:latin typeface="Arial"/>
                <a:ea typeface="Arial"/>
                <a:cs typeface="Arial"/>
                <a:sym typeface="Arial"/>
              </a:rPr>
              <a:t>Any associated errors</a:t>
            </a:r>
            <a:endParaRPr sz="13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rPr lang="en-US" sz="1300">
                <a:solidFill>
                  <a:srgbClr val="000000"/>
                </a:solidFill>
                <a:latin typeface="Arial"/>
                <a:ea typeface="Arial"/>
                <a:cs typeface="Arial"/>
                <a:sym typeface="Arial"/>
              </a:rPr>
              <a:t>The datasets are linked by </a:t>
            </a:r>
            <a:r>
              <a:rPr lang="en-US" sz="1300">
                <a:solidFill>
                  <a:srgbClr val="188038"/>
                </a:solidFill>
                <a:latin typeface="Arial"/>
                <a:ea typeface="Arial"/>
                <a:cs typeface="Arial"/>
                <a:sym typeface="Arial"/>
              </a:rPr>
              <a:t>client_id</a:t>
            </a:r>
            <a:r>
              <a:rPr lang="en-US" sz="1300">
                <a:solidFill>
                  <a:srgbClr val="000000"/>
                </a:solidFill>
                <a:latin typeface="Arial"/>
                <a:ea typeface="Arial"/>
                <a:cs typeface="Arial"/>
                <a:sym typeface="Arial"/>
              </a:rPr>
              <a:t> and </a:t>
            </a:r>
            <a:r>
              <a:rPr lang="en-US" sz="1300">
                <a:solidFill>
                  <a:srgbClr val="188038"/>
                </a:solidFill>
                <a:latin typeface="Arial"/>
                <a:ea typeface="Arial"/>
                <a:cs typeface="Arial"/>
                <a:sym typeface="Arial"/>
              </a:rPr>
              <a:t>card_id</a:t>
            </a:r>
            <a:r>
              <a:rPr lang="en-US" sz="1300">
                <a:solidFill>
                  <a:srgbClr val="000000"/>
                </a:solidFill>
                <a:latin typeface="Arial"/>
                <a:ea typeface="Arial"/>
                <a:cs typeface="Arial"/>
                <a:sym typeface="Arial"/>
              </a:rPr>
              <a:t>, allowing for user-level and card-level analysis of financial behavior.</a:t>
            </a:r>
            <a:endParaRPr b="1" sz="2000">
              <a:latin typeface="Arial"/>
              <a:ea typeface="Arial"/>
              <a:cs typeface="Arial"/>
              <a:sym typeface="Arial"/>
            </a:endParaRPr>
          </a:p>
        </p:txBody>
      </p:sp>
      <p:sp>
        <p:nvSpPr>
          <p:cNvPr id="125" name="Google Shape;125;p4"/>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26" name="Google Shape;126;p4"/>
          <p:cNvSpPr/>
          <p:nvPr/>
        </p:nvSpPr>
        <p:spPr>
          <a:xfrm>
            <a:off x="10781185" y="1938010"/>
            <a:ext cx="982578" cy="982578"/>
          </a:xfrm>
          <a:prstGeom prst="ellipse">
            <a:avLst/>
          </a:prstGeom>
          <a:solidFill>
            <a:srgbClr val="003D79"/>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300"/>
              <a:buFont typeface="Avenir"/>
              <a:buNone/>
            </a:pPr>
            <a:r>
              <a:t/>
            </a:r>
            <a:endParaRPr/>
          </a:p>
        </p:txBody>
      </p:sp>
      <p:sp>
        <p:nvSpPr>
          <p:cNvPr id="127" name="Google Shape;127;p4"/>
          <p:cNvSpPr/>
          <p:nvPr/>
        </p:nvSpPr>
        <p:spPr>
          <a:xfrm rot="2700000">
            <a:off x="-1909711" y="5784259"/>
            <a:ext cx="3676248" cy="1065751"/>
          </a:xfrm>
          <a:prstGeom prst="rect">
            <a:avLst/>
          </a:prstGeom>
          <a:solidFill>
            <a:srgbClr val="003D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850391" y="401216"/>
            <a:ext cx="10258595" cy="7514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Black"/>
              <a:buNone/>
            </a:pPr>
            <a:r>
              <a:rPr lang="en-US"/>
              <a:t>Measure user engagement</a:t>
            </a:r>
            <a:endParaRPr/>
          </a:p>
        </p:txBody>
      </p:sp>
      <p:sp>
        <p:nvSpPr>
          <p:cNvPr id="133" name="Google Shape;133;p5"/>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34" name="Google Shape;134;p5"/>
          <p:cNvSpPr/>
          <p:nvPr/>
        </p:nvSpPr>
        <p:spPr>
          <a:xfrm>
            <a:off x="-1134355" y="5409077"/>
            <a:ext cx="2897841" cy="2897841"/>
          </a:xfrm>
          <a:prstGeom prst="ellipse">
            <a:avLst/>
          </a:prstGeom>
          <a:solidFill>
            <a:srgbClr val="67B2E8"/>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300"/>
              <a:buFont typeface="Avenir"/>
              <a:buNone/>
            </a:pPr>
            <a:r>
              <a:t/>
            </a:r>
            <a:endParaRPr/>
          </a:p>
        </p:txBody>
      </p:sp>
      <p:sp>
        <p:nvSpPr>
          <p:cNvPr id="135" name="Google Shape;135;p5"/>
          <p:cNvSpPr/>
          <p:nvPr/>
        </p:nvSpPr>
        <p:spPr>
          <a:xfrm>
            <a:off x="1" y="0"/>
            <a:ext cx="3678381" cy="401216"/>
          </a:xfrm>
          <a:prstGeom prst="rect">
            <a:avLst/>
          </a:prstGeom>
          <a:solidFill>
            <a:srgbClr val="67B2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136" name="Google Shape;136;p5"/>
          <p:cNvSpPr txBox="1"/>
          <p:nvPr>
            <p:ph idx="1" type="body"/>
          </p:nvPr>
        </p:nvSpPr>
        <p:spPr>
          <a:xfrm>
            <a:off x="850425" y="1317025"/>
            <a:ext cx="9864600" cy="5124600"/>
          </a:xfrm>
          <a:prstGeom prst="rect">
            <a:avLst/>
          </a:prstGeom>
          <a:noFill/>
          <a:ln>
            <a:noFill/>
          </a:ln>
        </p:spPr>
        <p:txBody>
          <a:bodyPr anchorCtr="0" anchor="t" bIns="45700" lIns="0" spcFirstLastPara="1" rIns="91425" wrap="square" tIns="45700">
            <a:noAutofit/>
          </a:bodyPr>
          <a:lstStyle/>
          <a:p>
            <a:pPr indent="0" lvl="0" marL="0" rtl="0" algn="just">
              <a:lnSpc>
                <a:spcPct val="115000"/>
              </a:lnSpc>
              <a:spcBef>
                <a:spcPts val="1200"/>
              </a:spcBef>
              <a:spcAft>
                <a:spcPts val="0"/>
              </a:spcAft>
              <a:buNone/>
            </a:pPr>
            <a:r>
              <a:rPr lang="en-US" sz="1500">
                <a:solidFill>
                  <a:srgbClr val="000000"/>
                </a:solidFill>
                <a:latin typeface="Arial"/>
                <a:ea typeface="Arial"/>
                <a:cs typeface="Arial"/>
                <a:sym typeface="Arial"/>
              </a:rPr>
              <a:t>The number of transactions per user varies significantly, indicating different levels of engagement and spending habits. Identifying highly active users can support targeted marketing efforts.</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just">
              <a:lnSpc>
                <a:spcPct val="120000"/>
              </a:lnSpc>
              <a:spcBef>
                <a:spcPts val="1200"/>
              </a:spcBef>
              <a:spcAft>
                <a:spcPts val="0"/>
              </a:spcAft>
              <a:buClr>
                <a:schemeClr val="dk1"/>
              </a:buClr>
              <a:buSzPts val="1800"/>
              <a:buFont typeface="Avenir"/>
              <a:buNone/>
            </a:pPr>
            <a:r>
              <a:t/>
            </a:r>
            <a:endParaRPr sz="1900">
              <a:solidFill>
                <a:srgbClr val="000000"/>
              </a:solidFill>
              <a:latin typeface="Arial"/>
              <a:ea typeface="Arial"/>
              <a:cs typeface="Arial"/>
              <a:sym typeface="Arial"/>
            </a:endParaRPr>
          </a:p>
        </p:txBody>
      </p:sp>
      <p:pic>
        <p:nvPicPr>
          <p:cNvPr id="137" name="Google Shape;137;p5"/>
          <p:cNvPicPr preferRelativeResize="0"/>
          <p:nvPr/>
        </p:nvPicPr>
        <p:blipFill>
          <a:blip r:embed="rId3">
            <a:alphaModFix/>
          </a:blip>
          <a:stretch>
            <a:fillRect/>
          </a:stretch>
        </p:blipFill>
        <p:spPr>
          <a:xfrm>
            <a:off x="623900" y="2162903"/>
            <a:ext cx="6708627" cy="2897850"/>
          </a:xfrm>
          <a:prstGeom prst="rect">
            <a:avLst/>
          </a:prstGeom>
          <a:noFill/>
          <a:ln>
            <a:noFill/>
          </a:ln>
        </p:spPr>
      </p:pic>
      <p:pic>
        <p:nvPicPr>
          <p:cNvPr id="138" name="Google Shape;138;p5"/>
          <p:cNvPicPr preferRelativeResize="0"/>
          <p:nvPr/>
        </p:nvPicPr>
        <p:blipFill>
          <a:blip r:embed="rId4">
            <a:alphaModFix/>
          </a:blip>
          <a:stretch>
            <a:fillRect/>
          </a:stretch>
        </p:blipFill>
        <p:spPr>
          <a:xfrm>
            <a:off x="7458537" y="2215277"/>
            <a:ext cx="4223412" cy="41531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73403a207b_0_10"/>
          <p:cNvSpPr txBox="1"/>
          <p:nvPr>
            <p:ph type="title"/>
          </p:nvPr>
        </p:nvSpPr>
        <p:spPr>
          <a:xfrm>
            <a:off x="850391" y="401216"/>
            <a:ext cx="10258500" cy="75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Black"/>
              <a:buNone/>
            </a:pPr>
            <a:r>
              <a:rPr lang="en-US"/>
              <a:t>Identify transaction method preferences</a:t>
            </a:r>
            <a:endParaRPr/>
          </a:p>
        </p:txBody>
      </p:sp>
      <p:sp>
        <p:nvSpPr>
          <p:cNvPr id="144" name="Google Shape;144;g373403a207b_0_10"/>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45" name="Google Shape;145;g373403a207b_0_10"/>
          <p:cNvSpPr/>
          <p:nvPr/>
        </p:nvSpPr>
        <p:spPr>
          <a:xfrm>
            <a:off x="10568999" y="5582950"/>
            <a:ext cx="1177200" cy="1177200"/>
          </a:xfrm>
          <a:prstGeom prst="ellipse">
            <a:avLst/>
          </a:prstGeom>
          <a:solidFill>
            <a:srgbClr val="FFB700"/>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300"/>
              <a:buFont typeface="Avenir"/>
              <a:buNone/>
            </a:pPr>
            <a:r>
              <a:t/>
            </a:r>
            <a:endParaRPr/>
          </a:p>
        </p:txBody>
      </p:sp>
      <p:sp>
        <p:nvSpPr>
          <p:cNvPr id="146" name="Google Shape;146;g373403a207b_0_10"/>
          <p:cNvSpPr/>
          <p:nvPr/>
        </p:nvSpPr>
        <p:spPr>
          <a:xfrm rot="-2213428">
            <a:off x="-1638230" y="-207284"/>
            <a:ext cx="3678240" cy="905460"/>
          </a:xfrm>
          <a:prstGeom prst="rect">
            <a:avLst/>
          </a:prstGeom>
          <a:solidFill>
            <a:srgbClr val="FFB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147" name="Google Shape;147;g373403a207b_0_10"/>
          <p:cNvSpPr txBox="1"/>
          <p:nvPr>
            <p:ph idx="1" type="body"/>
          </p:nvPr>
        </p:nvSpPr>
        <p:spPr>
          <a:xfrm>
            <a:off x="850425" y="1317025"/>
            <a:ext cx="9864600" cy="5124600"/>
          </a:xfrm>
          <a:prstGeom prst="rect">
            <a:avLst/>
          </a:prstGeom>
          <a:noFill/>
          <a:ln>
            <a:noFill/>
          </a:ln>
        </p:spPr>
        <p:txBody>
          <a:bodyPr anchorCtr="0" anchor="t" bIns="45700" lIns="0" spcFirstLastPara="1" rIns="91425" wrap="square" tIns="45700">
            <a:noAutofit/>
          </a:bodyPr>
          <a:lstStyle/>
          <a:p>
            <a:pPr indent="0" lvl="0" marL="0" rtl="0" algn="just">
              <a:spcBef>
                <a:spcPts val="1200"/>
              </a:spcBef>
              <a:spcAft>
                <a:spcPts val="0"/>
              </a:spcAft>
              <a:buNone/>
            </a:pPr>
            <a:r>
              <a:rPr lang="en-US" sz="1500">
                <a:solidFill>
                  <a:srgbClr val="000000"/>
                </a:solidFill>
                <a:latin typeface="Arial"/>
                <a:ea typeface="Arial"/>
                <a:cs typeface="Arial"/>
                <a:sym typeface="Arial"/>
              </a:rPr>
              <a:t>A comparison between swipe and chip transactions reveals interesting shifts in user behavior. </a:t>
            </a:r>
            <a:endParaRPr sz="1500">
              <a:solidFill>
                <a:srgbClr val="000000"/>
              </a:solidFill>
              <a:latin typeface="Arial"/>
              <a:ea typeface="Arial"/>
              <a:cs typeface="Arial"/>
              <a:sym typeface="Arial"/>
            </a:endParaRPr>
          </a:p>
          <a:p>
            <a:pPr indent="0" lvl="0" marL="0" rtl="0" algn="just">
              <a:spcBef>
                <a:spcPts val="1200"/>
              </a:spcBef>
              <a:spcAft>
                <a:spcPts val="0"/>
              </a:spcAft>
              <a:buNone/>
            </a:pPr>
            <a:r>
              <a:rPr lang="en-US" sz="1500">
                <a:solidFill>
                  <a:srgbClr val="000000"/>
                </a:solidFill>
                <a:latin typeface="Arial"/>
                <a:ea typeface="Arial"/>
                <a:cs typeface="Arial"/>
                <a:sym typeface="Arial"/>
              </a:rPr>
              <a:t>In 2014, swipe-based purchases were the most dominant method, followed by online transactions. In 2015 there was a noticeable shift, chip transactions increased significantly, surpassing swipe transactions by a substantial margin. This change may be driven by enhanced security awareness, card issuer policies, or regulatory changes encouraging EMV (chip) adoption.</a:t>
            </a:r>
            <a:endParaRPr sz="1500">
              <a:solidFill>
                <a:srgbClr val="000000"/>
              </a:solidFill>
              <a:latin typeface="Arial"/>
              <a:ea typeface="Arial"/>
              <a:cs typeface="Arial"/>
              <a:sym typeface="Arial"/>
            </a:endParaRPr>
          </a:p>
          <a:p>
            <a:pPr indent="0" lvl="0" marL="0" rtl="0" algn="just">
              <a:spcBef>
                <a:spcPts val="1200"/>
              </a:spcBef>
              <a:spcAft>
                <a:spcPts val="0"/>
              </a:spcAft>
              <a:buNone/>
            </a:pPr>
            <a:r>
              <a:rPr lang="en-US" sz="1500">
                <a:solidFill>
                  <a:srgbClr val="000000"/>
                </a:solidFill>
                <a:latin typeface="Arial"/>
                <a:ea typeface="Arial"/>
                <a:cs typeface="Arial"/>
                <a:sym typeface="Arial"/>
              </a:rPr>
              <a:t>The trend suggests a shift in user behavior toward more secure transaction methods, although swipe and online transactions still remain in use, which may expose users to higher risk. These insights can inform strategies around card security, fraud detection, and customer education.</a:t>
            </a:r>
            <a:endParaRPr sz="1500">
              <a:solidFill>
                <a:srgbClr val="000000"/>
              </a:solidFill>
              <a:latin typeface="Arial"/>
              <a:ea typeface="Arial"/>
              <a:cs typeface="Arial"/>
              <a:sym typeface="Arial"/>
            </a:endParaRPr>
          </a:p>
          <a:p>
            <a:pPr indent="0" lvl="0" marL="0" rtl="0" algn="just">
              <a:lnSpc>
                <a:spcPct val="120000"/>
              </a:lnSpc>
              <a:spcBef>
                <a:spcPts val="1200"/>
              </a:spcBef>
              <a:spcAft>
                <a:spcPts val="0"/>
              </a:spcAft>
              <a:buClr>
                <a:schemeClr val="dk1"/>
              </a:buClr>
              <a:buSzPts val="1800"/>
              <a:buFont typeface="Avenir"/>
              <a:buNone/>
            </a:pPr>
            <a:r>
              <a:t/>
            </a:r>
            <a:endParaRPr sz="1500">
              <a:solidFill>
                <a:srgbClr val="000000"/>
              </a:solidFill>
              <a:latin typeface="Arial"/>
              <a:ea typeface="Arial"/>
              <a:cs typeface="Arial"/>
              <a:sym typeface="Arial"/>
            </a:endParaRPr>
          </a:p>
        </p:txBody>
      </p:sp>
      <p:pic>
        <p:nvPicPr>
          <p:cNvPr id="148" name="Google Shape;148;g373403a207b_0_10"/>
          <p:cNvPicPr preferRelativeResize="0"/>
          <p:nvPr/>
        </p:nvPicPr>
        <p:blipFill>
          <a:blip r:embed="rId3">
            <a:alphaModFix/>
          </a:blip>
          <a:stretch>
            <a:fillRect/>
          </a:stretch>
        </p:blipFill>
        <p:spPr>
          <a:xfrm>
            <a:off x="6048762" y="3978812"/>
            <a:ext cx="4800409" cy="2051975"/>
          </a:xfrm>
          <a:prstGeom prst="rect">
            <a:avLst/>
          </a:prstGeom>
          <a:noFill/>
          <a:ln>
            <a:noFill/>
          </a:ln>
        </p:spPr>
      </p:pic>
      <p:pic>
        <p:nvPicPr>
          <p:cNvPr id="149" name="Google Shape;149;g373403a207b_0_10"/>
          <p:cNvPicPr preferRelativeResize="0"/>
          <p:nvPr/>
        </p:nvPicPr>
        <p:blipFill>
          <a:blip r:embed="rId4">
            <a:alphaModFix/>
          </a:blip>
          <a:stretch>
            <a:fillRect/>
          </a:stretch>
        </p:blipFill>
        <p:spPr>
          <a:xfrm>
            <a:off x="850452" y="3978800"/>
            <a:ext cx="4800409" cy="2058388"/>
          </a:xfrm>
          <a:prstGeom prst="rect">
            <a:avLst/>
          </a:prstGeom>
          <a:noFill/>
          <a:ln>
            <a:noFill/>
          </a:ln>
        </p:spPr>
      </p:pic>
      <p:sp>
        <p:nvSpPr>
          <p:cNvPr id="150" name="Google Shape;150;g373403a207b_0_10"/>
          <p:cNvSpPr txBox="1"/>
          <p:nvPr>
            <p:ph idx="1" type="body"/>
          </p:nvPr>
        </p:nvSpPr>
        <p:spPr>
          <a:xfrm>
            <a:off x="850425" y="6019149"/>
            <a:ext cx="4800600" cy="336900"/>
          </a:xfrm>
          <a:prstGeom prst="rect">
            <a:avLst/>
          </a:prstGeom>
          <a:noFill/>
          <a:ln>
            <a:noFill/>
          </a:ln>
        </p:spPr>
        <p:txBody>
          <a:bodyPr anchorCtr="0" anchor="ctr" bIns="48900" lIns="0" spcFirstLastPara="1" rIns="97800" wrap="square" tIns="48900">
            <a:noAutofit/>
          </a:bodyPr>
          <a:lstStyle/>
          <a:p>
            <a:pPr indent="0" lvl="0" marL="0" rtl="0" algn="ctr">
              <a:lnSpc>
                <a:spcPct val="115000"/>
              </a:lnSpc>
              <a:spcBef>
                <a:spcPts val="1284"/>
              </a:spcBef>
              <a:spcAft>
                <a:spcPts val="1284"/>
              </a:spcAft>
              <a:buNone/>
            </a:pPr>
            <a:r>
              <a:rPr lang="en-US" sz="1283">
                <a:solidFill>
                  <a:srgbClr val="000000"/>
                </a:solidFill>
                <a:latin typeface="Arial"/>
                <a:ea typeface="Arial"/>
                <a:cs typeface="Arial"/>
                <a:sym typeface="Arial"/>
              </a:rPr>
              <a:t>2014 </a:t>
            </a:r>
            <a:endParaRPr sz="1283">
              <a:solidFill>
                <a:srgbClr val="000000"/>
              </a:solidFill>
              <a:latin typeface="Arial"/>
              <a:ea typeface="Arial"/>
              <a:cs typeface="Arial"/>
              <a:sym typeface="Arial"/>
            </a:endParaRPr>
          </a:p>
        </p:txBody>
      </p:sp>
      <p:sp>
        <p:nvSpPr>
          <p:cNvPr id="151" name="Google Shape;151;g373403a207b_0_10"/>
          <p:cNvSpPr txBox="1"/>
          <p:nvPr>
            <p:ph idx="1" type="body"/>
          </p:nvPr>
        </p:nvSpPr>
        <p:spPr>
          <a:xfrm>
            <a:off x="6048735" y="6015956"/>
            <a:ext cx="4800600" cy="336900"/>
          </a:xfrm>
          <a:prstGeom prst="rect">
            <a:avLst/>
          </a:prstGeom>
          <a:noFill/>
          <a:ln>
            <a:noFill/>
          </a:ln>
        </p:spPr>
        <p:txBody>
          <a:bodyPr anchorCtr="0" anchor="ctr" bIns="48900" lIns="0" spcFirstLastPara="1" rIns="97800" wrap="square" tIns="48900">
            <a:noAutofit/>
          </a:bodyPr>
          <a:lstStyle/>
          <a:p>
            <a:pPr indent="0" lvl="0" marL="0" rtl="0" algn="ctr">
              <a:lnSpc>
                <a:spcPct val="115000"/>
              </a:lnSpc>
              <a:spcBef>
                <a:spcPts val="1284"/>
              </a:spcBef>
              <a:spcAft>
                <a:spcPts val="1284"/>
              </a:spcAft>
              <a:buNone/>
            </a:pPr>
            <a:r>
              <a:rPr lang="en-US" sz="1283">
                <a:solidFill>
                  <a:srgbClr val="000000"/>
                </a:solidFill>
                <a:latin typeface="Arial"/>
                <a:ea typeface="Arial"/>
                <a:cs typeface="Arial"/>
                <a:sym typeface="Arial"/>
              </a:rPr>
              <a:t>2015</a:t>
            </a:r>
            <a:endParaRPr sz="1283">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73403a207b_0_22"/>
          <p:cNvSpPr txBox="1"/>
          <p:nvPr>
            <p:ph type="title"/>
          </p:nvPr>
        </p:nvSpPr>
        <p:spPr>
          <a:xfrm>
            <a:off x="850391" y="401216"/>
            <a:ext cx="10258500" cy="75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Black"/>
              <a:buNone/>
            </a:pPr>
            <a:r>
              <a:rPr lang="en-US"/>
              <a:t>Detect potentially high-risk users</a:t>
            </a:r>
            <a:endParaRPr/>
          </a:p>
        </p:txBody>
      </p:sp>
      <p:sp>
        <p:nvSpPr>
          <p:cNvPr id="157" name="Google Shape;157;g373403a207b_0_22"/>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8" name="Google Shape;158;g373403a207b_0_22"/>
          <p:cNvSpPr/>
          <p:nvPr/>
        </p:nvSpPr>
        <p:spPr>
          <a:xfrm>
            <a:off x="-936302" y="-1135799"/>
            <a:ext cx="2012100" cy="2012100"/>
          </a:xfrm>
          <a:prstGeom prst="ellipse">
            <a:avLst/>
          </a:prstGeom>
          <a:solidFill>
            <a:srgbClr val="003D79"/>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300"/>
              <a:buFont typeface="Avenir"/>
              <a:buNone/>
            </a:pPr>
            <a:r>
              <a:t/>
            </a:r>
            <a:endParaRPr/>
          </a:p>
        </p:txBody>
      </p:sp>
      <p:sp>
        <p:nvSpPr>
          <p:cNvPr id="159" name="Google Shape;159;g373403a207b_0_22"/>
          <p:cNvSpPr/>
          <p:nvPr/>
        </p:nvSpPr>
        <p:spPr>
          <a:xfrm>
            <a:off x="-1688099" y="6477000"/>
            <a:ext cx="3678300" cy="401100"/>
          </a:xfrm>
          <a:prstGeom prst="rect">
            <a:avLst/>
          </a:prstGeom>
          <a:solidFill>
            <a:srgbClr val="003D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160" name="Google Shape;160;g373403a207b_0_22"/>
          <p:cNvSpPr txBox="1"/>
          <p:nvPr>
            <p:ph idx="1" type="body"/>
          </p:nvPr>
        </p:nvSpPr>
        <p:spPr>
          <a:xfrm>
            <a:off x="850425" y="1317025"/>
            <a:ext cx="9864600" cy="51246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lang="en-US" sz="1500">
                <a:solidFill>
                  <a:srgbClr val="000000"/>
                </a:solidFill>
                <a:latin typeface="Arial"/>
                <a:ea typeface="Arial"/>
                <a:cs typeface="Arial"/>
                <a:sym typeface="Arial"/>
              </a:rPr>
              <a:t>This chart shows users who may be high risk because they have a low credit score (below 600) and more than 3 credit cards.</a:t>
            </a:r>
            <a:endParaRPr sz="1500">
              <a:solidFill>
                <a:srgbClr val="000000"/>
              </a:solidFill>
              <a:latin typeface="Arial"/>
              <a:ea typeface="Arial"/>
              <a:cs typeface="Arial"/>
              <a:sym typeface="Arial"/>
            </a:endParaRPr>
          </a:p>
          <a:p>
            <a:pPr indent="-323850" lvl="0" marL="457200" rtl="0" algn="l">
              <a:lnSpc>
                <a:spcPct val="115000"/>
              </a:lnSpc>
              <a:spcBef>
                <a:spcPts val="1200"/>
              </a:spcBef>
              <a:spcAft>
                <a:spcPts val="0"/>
              </a:spcAft>
              <a:buClr>
                <a:srgbClr val="000000"/>
              </a:buClr>
              <a:buSzPts val="1500"/>
              <a:buFont typeface="Arial"/>
              <a:buChar char="●"/>
            </a:pPr>
            <a:r>
              <a:rPr lang="en-US" sz="1500">
                <a:solidFill>
                  <a:srgbClr val="000000"/>
                </a:solidFill>
                <a:latin typeface="Arial"/>
                <a:ea typeface="Arial"/>
                <a:cs typeface="Arial"/>
                <a:sym typeface="Arial"/>
              </a:rPr>
              <a:t>Most of them (15 users) have 4 cards</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5 users have 5 cards</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1 user has 6 cards</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1500">
                <a:solidFill>
                  <a:srgbClr val="000000"/>
                </a:solidFill>
                <a:latin typeface="Arial"/>
                <a:ea typeface="Arial"/>
                <a:cs typeface="Arial"/>
                <a:sym typeface="Arial"/>
              </a:rPr>
              <a:t>Having many cards and a low credit score means they might be </a:t>
            </a:r>
            <a:br>
              <a:rPr lang="en-US" sz="1500">
                <a:solidFill>
                  <a:srgbClr val="000000"/>
                </a:solidFill>
                <a:latin typeface="Arial"/>
                <a:ea typeface="Arial"/>
                <a:cs typeface="Arial"/>
                <a:sym typeface="Arial"/>
              </a:rPr>
            </a:br>
            <a:r>
              <a:rPr lang="en-US" sz="1500">
                <a:solidFill>
                  <a:srgbClr val="000000"/>
                </a:solidFill>
                <a:latin typeface="Arial"/>
                <a:ea typeface="Arial"/>
                <a:cs typeface="Arial"/>
                <a:sym typeface="Arial"/>
              </a:rPr>
              <a:t>using too much credit and may struggle to pay it back.</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1500">
                <a:solidFill>
                  <a:srgbClr val="000000"/>
                </a:solidFill>
                <a:latin typeface="Arial"/>
                <a:ea typeface="Arial"/>
                <a:cs typeface="Arial"/>
                <a:sym typeface="Arial"/>
              </a:rPr>
              <a:t>Recommendations</a:t>
            </a:r>
            <a:r>
              <a:rPr lang="en-US"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indent="-323850" lvl="0" marL="457200" rtl="0" algn="l">
              <a:lnSpc>
                <a:spcPct val="115000"/>
              </a:lnSpc>
              <a:spcBef>
                <a:spcPts val="1200"/>
              </a:spcBef>
              <a:spcAft>
                <a:spcPts val="0"/>
              </a:spcAft>
              <a:buClr>
                <a:srgbClr val="000000"/>
              </a:buClr>
              <a:buSzPts val="1500"/>
              <a:buFont typeface="Arial"/>
              <a:buChar char="●"/>
            </a:pPr>
            <a:r>
              <a:rPr lang="en-US" sz="1500">
                <a:solidFill>
                  <a:srgbClr val="000000"/>
                </a:solidFill>
                <a:latin typeface="Arial"/>
                <a:ea typeface="Arial"/>
                <a:cs typeface="Arial"/>
                <a:sym typeface="Arial"/>
              </a:rPr>
              <a:t>Give these users lower credit limits</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Monitor them more closely</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Offer support or advice to help them manage their credit better</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just">
              <a:lnSpc>
                <a:spcPct val="120000"/>
              </a:lnSpc>
              <a:spcBef>
                <a:spcPts val="1200"/>
              </a:spcBef>
              <a:spcAft>
                <a:spcPts val="0"/>
              </a:spcAft>
              <a:buClr>
                <a:schemeClr val="dk1"/>
              </a:buClr>
              <a:buSzPts val="1800"/>
              <a:buFont typeface="Avenir"/>
              <a:buNone/>
            </a:pPr>
            <a:r>
              <a:t/>
            </a:r>
            <a:endParaRPr sz="1900">
              <a:solidFill>
                <a:srgbClr val="000000"/>
              </a:solidFill>
              <a:latin typeface="Arial"/>
              <a:ea typeface="Arial"/>
              <a:cs typeface="Arial"/>
              <a:sym typeface="Arial"/>
            </a:endParaRPr>
          </a:p>
        </p:txBody>
      </p:sp>
      <p:pic>
        <p:nvPicPr>
          <p:cNvPr id="161" name="Google Shape;161;g373403a207b_0_22"/>
          <p:cNvPicPr preferRelativeResize="0"/>
          <p:nvPr/>
        </p:nvPicPr>
        <p:blipFill>
          <a:blip r:embed="rId3">
            <a:alphaModFix/>
          </a:blip>
          <a:stretch>
            <a:fillRect/>
          </a:stretch>
        </p:blipFill>
        <p:spPr>
          <a:xfrm>
            <a:off x="6892122" y="2540353"/>
            <a:ext cx="4361451" cy="419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73403a207b_0_33"/>
          <p:cNvSpPr txBox="1"/>
          <p:nvPr>
            <p:ph type="title"/>
          </p:nvPr>
        </p:nvSpPr>
        <p:spPr>
          <a:xfrm>
            <a:off x="850391" y="401216"/>
            <a:ext cx="10258500" cy="75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Black"/>
              <a:buNone/>
            </a:pPr>
            <a:r>
              <a:rPr lang="en-US"/>
              <a:t>Evaluate users’ financial health</a:t>
            </a:r>
            <a:endParaRPr/>
          </a:p>
        </p:txBody>
      </p:sp>
      <p:sp>
        <p:nvSpPr>
          <p:cNvPr id="167" name="Google Shape;167;g373403a207b_0_33"/>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68" name="Google Shape;168;g373403a207b_0_33"/>
          <p:cNvSpPr/>
          <p:nvPr/>
        </p:nvSpPr>
        <p:spPr>
          <a:xfrm>
            <a:off x="-1134355" y="5409077"/>
            <a:ext cx="2897700" cy="2897700"/>
          </a:xfrm>
          <a:prstGeom prst="ellipse">
            <a:avLst/>
          </a:prstGeom>
          <a:solidFill>
            <a:srgbClr val="67B2E8"/>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300"/>
              <a:buFont typeface="Avenir"/>
              <a:buNone/>
            </a:pPr>
            <a:r>
              <a:t/>
            </a:r>
            <a:endParaRPr/>
          </a:p>
        </p:txBody>
      </p:sp>
      <p:sp>
        <p:nvSpPr>
          <p:cNvPr id="169" name="Google Shape;169;g373403a207b_0_33"/>
          <p:cNvSpPr/>
          <p:nvPr/>
        </p:nvSpPr>
        <p:spPr>
          <a:xfrm>
            <a:off x="1" y="0"/>
            <a:ext cx="3678300" cy="401100"/>
          </a:xfrm>
          <a:prstGeom prst="rect">
            <a:avLst/>
          </a:prstGeom>
          <a:solidFill>
            <a:srgbClr val="67B2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170" name="Google Shape;170;g373403a207b_0_33"/>
          <p:cNvSpPr txBox="1"/>
          <p:nvPr>
            <p:ph idx="1" type="body"/>
          </p:nvPr>
        </p:nvSpPr>
        <p:spPr>
          <a:xfrm>
            <a:off x="850425" y="1317025"/>
            <a:ext cx="9864600" cy="51246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lang="en-US" sz="1500">
                <a:solidFill>
                  <a:srgbClr val="000000"/>
                </a:solidFill>
                <a:latin typeface="Arial"/>
                <a:ea typeface="Arial"/>
                <a:cs typeface="Arial"/>
                <a:sym typeface="Arial"/>
              </a:rPr>
              <a:t>Analyzing this ratio offers valuable insight into each user’s financial health. A high ratio may indicate users who are over-leveraged and at risk of default.</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000000"/>
              </a:solidFill>
              <a:latin typeface="Arial"/>
              <a:ea typeface="Arial"/>
              <a:cs typeface="Arial"/>
              <a:sym typeface="Arial"/>
            </a:endParaRPr>
          </a:p>
          <a:p>
            <a:pPr indent="0" lvl="0" marL="0" rtl="0" algn="just">
              <a:lnSpc>
                <a:spcPct val="120000"/>
              </a:lnSpc>
              <a:spcBef>
                <a:spcPts val="1200"/>
              </a:spcBef>
              <a:spcAft>
                <a:spcPts val="0"/>
              </a:spcAft>
              <a:buClr>
                <a:schemeClr val="dk1"/>
              </a:buClr>
              <a:buSzPts val="1800"/>
              <a:buFont typeface="Avenir"/>
              <a:buNone/>
            </a:pPr>
            <a:r>
              <a:t/>
            </a:r>
            <a:endParaRPr sz="1900">
              <a:solidFill>
                <a:srgbClr val="000000"/>
              </a:solidFill>
              <a:latin typeface="Arial"/>
              <a:ea typeface="Arial"/>
              <a:cs typeface="Arial"/>
              <a:sym typeface="Arial"/>
            </a:endParaRPr>
          </a:p>
        </p:txBody>
      </p:sp>
      <p:pic>
        <p:nvPicPr>
          <p:cNvPr id="171" name="Google Shape;171;g373403a207b_0_33"/>
          <p:cNvPicPr preferRelativeResize="0"/>
          <p:nvPr/>
        </p:nvPicPr>
        <p:blipFill rotWithShape="1">
          <a:blip r:embed="rId3">
            <a:alphaModFix/>
          </a:blip>
          <a:srcRect b="0" l="0" r="0" t="14133"/>
          <a:stretch/>
        </p:blipFill>
        <p:spPr>
          <a:xfrm>
            <a:off x="7969634" y="2748987"/>
            <a:ext cx="3621525" cy="3734925"/>
          </a:xfrm>
          <a:prstGeom prst="rect">
            <a:avLst/>
          </a:prstGeom>
          <a:noFill/>
          <a:ln>
            <a:noFill/>
          </a:ln>
        </p:spPr>
      </p:pic>
      <p:pic>
        <p:nvPicPr>
          <p:cNvPr id="172" name="Google Shape;172;g373403a207b_0_33"/>
          <p:cNvPicPr preferRelativeResize="0"/>
          <p:nvPr/>
        </p:nvPicPr>
        <p:blipFill>
          <a:blip r:embed="rId4">
            <a:alphaModFix/>
          </a:blip>
          <a:stretch>
            <a:fillRect/>
          </a:stretch>
        </p:blipFill>
        <p:spPr>
          <a:xfrm>
            <a:off x="533500" y="2056137"/>
            <a:ext cx="7291450" cy="3236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type="title"/>
          </p:nvPr>
        </p:nvSpPr>
        <p:spPr>
          <a:xfrm>
            <a:off x="850392" y="401216"/>
            <a:ext cx="10236600" cy="75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Black"/>
              <a:buNone/>
            </a:pPr>
            <a:r>
              <a:rPr lang="en-US"/>
              <a:t>Dashboards</a:t>
            </a:r>
            <a:endParaRPr/>
          </a:p>
        </p:txBody>
      </p:sp>
      <p:sp>
        <p:nvSpPr>
          <p:cNvPr id="178" name="Google Shape;178;p6"/>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9" name="Google Shape;179;p6"/>
          <p:cNvSpPr/>
          <p:nvPr/>
        </p:nvSpPr>
        <p:spPr>
          <a:xfrm>
            <a:off x="10311990" y="848513"/>
            <a:ext cx="982578" cy="982578"/>
          </a:xfrm>
          <a:prstGeom prst="ellipse">
            <a:avLst/>
          </a:prstGeom>
          <a:solidFill>
            <a:srgbClr val="FFB700"/>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300"/>
              <a:buFont typeface="Avenir"/>
              <a:buNone/>
            </a:pPr>
            <a:r>
              <a:t/>
            </a:r>
            <a:endParaRPr/>
          </a:p>
        </p:txBody>
      </p:sp>
      <p:sp>
        <p:nvSpPr>
          <p:cNvPr id="180" name="Google Shape;180;p6"/>
          <p:cNvSpPr/>
          <p:nvPr/>
        </p:nvSpPr>
        <p:spPr>
          <a:xfrm>
            <a:off x="0" y="5792539"/>
            <a:ext cx="3676260" cy="1065462"/>
          </a:xfrm>
          <a:prstGeom prst="rect">
            <a:avLst/>
          </a:prstGeom>
          <a:solidFill>
            <a:srgbClr val="FFB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pic>
        <p:nvPicPr>
          <p:cNvPr id="181" name="Google Shape;181;p6"/>
          <p:cNvPicPr preferRelativeResize="0"/>
          <p:nvPr/>
        </p:nvPicPr>
        <p:blipFill>
          <a:blip r:embed="rId3">
            <a:alphaModFix/>
          </a:blip>
          <a:stretch>
            <a:fillRect/>
          </a:stretch>
        </p:blipFill>
        <p:spPr>
          <a:xfrm>
            <a:off x="2003974" y="1295076"/>
            <a:ext cx="7929574" cy="52929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2025-04-29T06:38:48Z</dcterms:created>
  <dc:creator>Muhammad Risqi Risfianda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